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87" r:id="rId6"/>
    <p:sldId id="288" r:id="rId7"/>
    <p:sldId id="289" r:id="rId8"/>
    <p:sldId id="268" r:id="rId9"/>
    <p:sldId id="269" r:id="rId10"/>
    <p:sldId id="270" r:id="rId11"/>
    <p:sldId id="274" r:id="rId12"/>
    <p:sldId id="275" r:id="rId13"/>
    <p:sldId id="276" r:id="rId14"/>
    <p:sldId id="259" r:id="rId15"/>
    <p:sldId id="271" r:id="rId16"/>
    <p:sldId id="272" r:id="rId17"/>
    <p:sldId id="273" r:id="rId18"/>
    <p:sldId id="260" r:id="rId19"/>
    <p:sldId id="280" r:id="rId20"/>
    <p:sldId id="278" r:id="rId21"/>
    <p:sldId id="279" r:id="rId22"/>
    <p:sldId id="277" r:id="rId23"/>
    <p:sldId id="261" r:id="rId24"/>
    <p:sldId id="281" r:id="rId25"/>
    <p:sldId id="282" r:id="rId26"/>
    <p:sldId id="286" r:id="rId27"/>
    <p:sldId id="262" r:id="rId28"/>
    <p:sldId id="285" r:id="rId29"/>
    <p:sldId id="283" r:id="rId30"/>
    <p:sldId id="284" r:id="rId31"/>
    <p:sldId id="290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EED0E2-814A-4FC0-829C-15680BB0EF86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E28489-0C41-4EA1-BA9C-68D8EA9E2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ED0E2-814A-4FC0-829C-15680BB0EF86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28489-0C41-4EA1-BA9C-68D8EA9E2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ED0E2-814A-4FC0-829C-15680BB0EF86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28489-0C41-4EA1-BA9C-68D8EA9E2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ED0E2-814A-4FC0-829C-15680BB0EF86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28489-0C41-4EA1-BA9C-68D8EA9E28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ED0E2-814A-4FC0-829C-15680BB0EF86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28489-0C41-4EA1-BA9C-68D8EA9E28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ED0E2-814A-4FC0-829C-15680BB0EF86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28489-0C41-4EA1-BA9C-68D8EA9E28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ED0E2-814A-4FC0-829C-15680BB0EF86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28489-0C41-4EA1-BA9C-68D8EA9E28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ED0E2-814A-4FC0-829C-15680BB0EF86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28489-0C41-4EA1-BA9C-68D8EA9E28A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ED0E2-814A-4FC0-829C-15680BB0EF86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28489-0C41-4EA1-BA9C-68D8EA9E2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EED0E2-814A-4FC0-829C-15680BB0EF86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E28489-0C41-4EA1-BA9C-68D8EA9E28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EED0E2-814A-4FC0-829C-15680BB0EF86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E28489-0C41-4EA1-BA9C-68D8EA9E28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EED0E2-814A-4FC0-829C-15680BB0EF86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E28489-0C41-4EA1-BA9C-68D8EA9E28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Православные праздники у казаков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После ужина молодежь шла колядовать. Колядки — это рождественские песни и одновременно угощение, которое готовили к праздникам из ржаного пресного теста с разными начинками или припеками. Таким угощением одаривали веселых гостей. Наряду с христианским обычаем ходить под Рождество славить Христа (колядовать) осталась и языческая традиция рядиться в шкуры животных, маски и костюмы колдунов и ведьм. Мужчины и женщины, стар и млад, дабы своим видом отпугнуть, удалить от себя нечистую силу, сами в эти дни представали в обличье нечисти. Отовсюду доносились пение и смех — это ходили </a:t>
            </a:r>
            <a:r>
              <a:rPr lang="ru-RU" dirty="0" err="1"/>
              <a:t>колядовщики</a:t>
            </a:r>
            <a:r>
              <a:rPr lang="ru-RU" dirty="0"/>
              <a:t>, в основном девочки и девушки в сопровождении «поводыря». Ходили по домам и, спросив у хозяев разрешения, исполняли специальные песни-колядки, получая в подарок за свое пение хлеб, сало, сладости, реже мелкую монету.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5920575_lar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620238" cy="56166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lyadki__epx795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064896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g_0334__i63uc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1"/>
            <a:ext cx="8280920" cy="55171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Крещенье</a:t>
            </a:r>
            <a:r>
              <a:rPr lang="ru-RU" dirty="0"/>
              <a:t> по традиции ознаменовывалось крестным ходом на реку, где делалась под прорубью «иордань» (</a:t>
            </a:r>
            <a:r>
              <a:rPr lang="ru-RU" dirty="0" smtClean="0"/>
              <a:t>украшение)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Крещенье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/>
              <a:t>Святки заключает Крещение (19 января). Перед ним соблюдался строгий однодневный пост, который заканчивался или с появлением вечерней звезды, или после первого освящения воды, которое происходило примерно в два часа ночи в церкви.</a:t>
            </a:r>
          </a:p>
          <a:p>
            <a:pPr fontAlgn="base"/>
            <a:r>
              <a:rPr lang="ru-RU" dirty="0"/>
              <a:t>С освященной водой возвращались домой и окропляли, </a:t>
            </a:r>
            <a:r>
              <a:rPr lang="ru-RU" dirty="0" err="1"/>
              <a:t>закрещивали</a:t>
            </a:r>
            <a:r>
              <a:rPr lang="ru-RU" dirty="0"/>
              <a:t>, ставя мелом крестики, подворье, дом, членов семьи, все хозяйство. В некоторых станицах в это же время снаружи дом обводили сплошной меловой линией, — чтобы конопля высокая росла, чтобы из дома ничего не разбегалось, чтобы куры хорошо неслись. В то время конопля была стратегически важным сырьем, поскольку только из нее изготовлялись корабельные канаты, в том числе и для британского флота.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освящением воды в реке, если стояли морозы, изо льда вырубали крест или несколько крестов, делали престол. Кресты могли окрашивать, например, свекольным красным квасом. Как правило, в момент опускания священником креста в воду присутствующие выпускали голубей, производилась стрельба, а желающие купались.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ewenie_yur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064896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Масленица</a:t>
            </a:r>
            <a:r>
              <a:rPr lang="ru-RU" dirty="0"/>
              <a:t> - неделя, предшествующая Великому посту и разделяющая в календаре зиму и весну. По православным пасхалиям празднование Масленицы начиналось за 56 дней до Пасхи и приходилось на время сыропустной недели. Являясь древнейшим праздником, Масленица объединила языческие и христианские верования. Целую неделю распевались народные песни, казаки ходили, друг к другу в гости на блины. Организовывались показательные скачки и стрельбы. Весельем на масленицу были охвачены все. Каждый чувствовал себя членом единой казачьей семьи.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Более многочисленные и длительные увеселения устраивались на </a:t>
            </a:r>
            <a:r>
              <a:rPr lang="ru-RU" b="1" dirty="0"/>
              <a:t>Пасху</a:t>
            </a:r>
            <a:r>
              <a:rPr lang="ru-RU" dirty="0"/>
              <a:t> – самый яркий праздник весеннего цикла. Пасхальные торжества начинались с вербного воскресенья. Этот день посвящался детям. В станицах, городах, слободах организовывались ярмарки с различными представлениями (ученые медведи, скоморохи, купальные представления).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Масленица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a53cd.21bjbr.5awd.q4.d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5"/>
            <a:ext cx="8712968" cy="46345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Воинское построение (по полусотням и сотням);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Вынос из храма знамени, икон, сотенных флажков;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Атаман с булавой и насекой возглавлял праздник;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Литургия – церковная служба;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Скачки на скорость и преодоление полосы препятствий на конях;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Джигитовка;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Демонстрация владения оружием – шашка, кинжал, пика;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Общественный пир по группам и семьям, массовые гулянья.</a:t>
            </a:r>
          </a:p>
          <a:p>
            <a:pPr fontAlgn="base">
              <a:buNone/>
            </a:pPr>
            <a:r>
              <a:rPr lang="ru-RU" sz="1600" dirty="0" smtClean="0"/>
              <a:t>        Почти </a:t>
            </a:r>
            <a:r>
              <a:rPr lang="ru-RU" sz="1600" dirty="0"/>
              <a:t>в каждом доме распевали казачьи песни. На престольные праздники по старинному обычаю в станичной избе после молебна устраивался общий обед. На него приносили все, что есть у кого самое вкусное.</a:t>
            </a:r>
            <a:br>
              <a:rPr lang="ru-RU" sz="1600" dirty="0"/>
            </a:br>
            <a:endParaRPr lang="ru-RU" sz="1600" dirty="0"/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Праздники проходили так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x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5760640" cy="57606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6707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7560840" cy="59184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08f39d9585de4ffa4e1a66dad808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57" y="1481138"/>
            <a:ext cx="805668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Отмечалась у казаков и</a:t>
            </a:r>
            <a:r>
              <a:rPr lang="ru-RU" b="1" dirty="0"/>
              <a:t> Троица</a:t>
            </a:r>
            <a:r>
              <a:rPr lang="ru-RU" dirty="0"/>
              <a:t>. Отмечая этот праздник, как православный, чествовали распустившуюся растительность, чтобы обеспечить ее рост и плодоношение. Для этого обязательно в субботу под Троицу косили траву (в основном чабрец) и расстилали ее в курене</a:t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Троица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AutoShape 2" descr="http://bigslide.ru/images/14/13277/960/img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www.playcast.ru/uploads/2015/04/21/13265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8136904" cy="61900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z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3"/>
            <a:ext cx="7488832" cy="52140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14 октября –Покров Пресвятой Богородицы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20486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Праздник казаков всех войск. Отмечается как день Победы 5,3 тыс. казаков над 150-ю </a:t>
            </a:r>
            <a:r>
              <a:rPr lang="ru-RU" sz="2000" dirty="0" err="1" smtClean="0"/>
              <a:t>тыс</a:t>
            </a:r>
            <a:r>
              <a:rPr lang="ru-RU" sz="2000" dirty="0" smtClean="0"/>
              <a:t> турок в конце сентября 1641 г. В крепости Азов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этот день устраивали скачки, состязания и обязательно организовывали поминальный обед с выпивкой и песнопением в память обо всех погибших казаках.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Покров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kr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55895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4896544" cy="65388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Святочная традиция</a:t>
            </a:r>
            <a:r>
              <a:rPr lang="ru-RU" dirty="0"/>
              <a:t> - всеобщее катание на санях. Дети спускались с горок на ледянках – хозяйственных корзинах, облитых водой на морозе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Рождество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conPokrov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-19499"/>
            <a:ext cx="5616624" cy="68774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992888" cy="53285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Современные казаки</a:t>
            </a:r>
            <a:endParaRPr lang="ru-RU" dirty="0"/>
          </a:p>
        </p:txBody>
      </p:sp>
      <p:sp>
        <p:nvSpPr>
          <p:cNvPr id="51202" name="AutoShape 2" descr="http://uraldaily.ru/sites/default/files/12678490pi_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AV-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41376"/>
            <a:ext cx="8424936" cy="56166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Казак без веры не казак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К Рождественским праздникам казаки всегда готовились тщательно и заблаговременно. Мыли дом, белили стены, стирали и крахмалили занавески и скатерти. Обязательным украшением в доме была елка, вечная зелень ее символизировала обновляющуюся жизнь. К Святкам станичники шили нарядные платья, мастерили костюмы ряженых, маски.</a:t>
            </a:r>
          </a:p>
          <a:p>
            <a:pPr fontAlgn="base"/>
            <a:r>
              <a:rPr lang="ru-RU" dirty="0"/>
              <a:t>К праздничному столу готовились самые разнообразные блюда. Резали кабана, барашка, гусей, индеек. Готовили колбасы, холодец, пироги и пирожки с мясной и фруктовой начинкой. Рождественский стол должен был отражать идею достатка, изобилия, благополучия.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AutoShape 2" descr="https://www.yuga.ru/media/fd/c5/mg_0334__i63ucm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МАЛЕНЬКАЯ КРЕПОСТЬ БОЛЬШОЙ СЕМ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1"/>
            <a:ext cx="8136904" cy="52799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myppt.net/u/storage/ppt_543/3dee-1381778973-07.jpg"/>
          <p:cNvPicPr>
            <a:picLocks noChangeAspect="1" noChangeArrowheads="1"/>
          </p:cNvPicPr>
          <p:nvPr/>
        </p:nvPicPr>
        <p:blipFill>
          <a:blip r:embed="rId2" cstate="print"/>
          <a:srcRect l="8026" t="25980" r="9760" b="7240"/>
          <a:stretch>
            <a:fillRect/>
          </a:stretch>
        </p:blipFill>
        <p:spPr bwMode="auto">
          <a:xfrm>
            <a:off x="251520" y="332656"/>
            <a:ext cx="8746934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www.atamani.ru/sites/default/files/images/1A7H6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76672"/>
            <a:ext cx="8422370" cy="56166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Однако в </a:t>
            </a:r>
            <a:r>
              <a:rPr lang="ru-RU" dirty="0" err="1"/>
              <a:t>навечерие</a:t>
            </a:r>
            <a:r>
              <a:rPr lang="ru-RU" dirty="0"/>
              <a:t> Рождества Христова (6 января), или на </a:t>
            </a:r>
            <a:r>
              <a:rPr lang="ru-RU" dirty="0" err="1"/>
              <a:t>багату</a:t>
            </a:r>
            <a:r>
              <a:rPr lang="ru-RU" dirty="0"/>
              <a:t> </a:t>
            </a:r>
            <a:r>
              <a:rPr lang="ru-RU" dirty="0" err="1"/>
              <a:t>вэчэрю</a:t>
            </a:r>
            <a:r>
              <a:rPr lang="ru-RU" dirty="0"/>
              <a:t>, </a:t>
            </a:r>
            <a:r>
              <a:rPr lang="ru-RU" dirty="0" err="1"/>
              <a:t>на</a:t>
            </a:r>
            <a:r>
              <a:rPr lang="ru-RU" dirty="0"/>
              <a:t> стол ставили постные блюда. Хозяйки обязательно готовили обрядовую пищу — кутью и взвар. Кутья — это каша, обязательное блюдо при поминании усопших, а взвар — напиток, сваренный в честь рождения ребенка. Кутью варили рано утром из зерен пшеницы, ячменя или риса, томили ее в печи, добавляли мед, конопляное и коровье масло. Взвар готовили на воде из сухофруктов. Кутью из пшеницы с медом или льняным маслом ставили под иконы на сено в знак рождения Иисуса Христа в яслях. К вечере готовились тщательно: на белый платок в центр ставилась тарелка с кутьей. Сверху клали пирожки, бублики, пряники, конфеты, затем концы платка связывались крестом. Ношение вечери осуществляли дети, подростки, молодые семейные пары вечером накануне Рождества. В одних станицах вечерю несли дедушкам, бабушкам, родителям, в том числе и крестным. В других не только родственникам, но практически всем жителям на своем краю. Важным моментом являлось то, что отведав принесенной кутьи, пирожков, хозяева взамен добавляли своей. Так поступали в каждой семье, что способствовало обновлению, упрочению социальных связей, скрепленных обрядовой пищей.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Во время ужина накануне Рождества Христова на стол ставили прибор для умерших предков. В некоторых станицах открывали дверь и звали их к столу. Хозяин, а если его не было, хозяйка приглашали к столу Мороза, а иногда и домового. В тексте приглашения высказывалась просьба не морозить ни людей, ни животных, ни растения. Святой ужин обязательно начинался с молитвы. Во время застолья нужно было как можно меньше вести разговоров, без нужды не выходить из-за стола. Девушке и парню запрещалось сидеть на углах стола, чтобы не остаться без супружеской пары. Нельзя было, взяв ложку в руки, снова класть ее на стол. Блюда запивали не водой, а взваром. Считалось, что пока трапеза не закончена, из-за стола выходить нельзя, как, впрочем, и из дома, чтобы не впустить нечистую силу.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</TotalTime>
  <Words>813</Words>
  <Application>Microsoft Office PowerPoint</Application>
  <PresentationFormat>Экран (4:3)</PresentationFormat>
  <Paragraphs>26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Православные праздники у казаков</vt:lpstr>
      <vt:lpstr>Праздники проходили так</vt:lpstr>
      <vt:lpstr>Рождество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Крещенье </vt:lpstr>
      <vt:lpstr>Слайд 15</vt:lpstr>
      <vt:lpstr>Слайд 16</vt:lpstr>
      <vt:lpstr>Слайд 17</vt:lpstr>
      <vt:lpstr>Масленица </vt:lpstr>
      <vt:lpstr>Слайд 19</vt:lpstr>
      <vt:lpstr>Слайд 20</vt:lpstr>
      <vt:lpstr>Слайд 21</vt:lpstr>
      <vt:lpstr>Слайд 22</vt:lpstr>
      <vt:lpstr>Троица </vt:lpstr>
      <vt:lpstr>Слайд 24</vt:lpstr>
      <vt:lpstr>Слайд 25</vt:lpstr>
      <vt:lpstr>14 октября –Покров Пресвятой Богородицы</vt:lpstr>
      <vt:lpstr>Покров </vt:lpstr>
      <vt:lpstr>Слайд 28</vt:lpstr>
      <vt:lpstr>Слайд 29</vt:lpstr>
      <vt:lpstr>Слайд 30</vt:lpstr>
      <vt:lpstr>Современные казаки</vt:lpstr>
      <vt:lpstr>Казак без веры не казак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Православные праздники у казаков</dc:title>
  <dc:creator>Пользователь Windows</dc:creator>
  <cp:lastModifiedBy>Пользователь Windows</cp:lastModifiedBy>
  <cp:revision>2</cp:revision>
  <dcterms:created xsi:type="dcterms:W3CDTF">2016-09-29T10:16:33Z</dcterms:created>
  <dcterms:modified xsi:type="dcterms:W3CDTF">2016-09-29T11:43:29Z</dcterms:modified>
</cp:coreProperties>
</file>