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8" r:id="rId13"/>
    <p:sldId id="267" r:id="rId14"/>
    <p:sldId id="268" r:id="rId15"/>
    <p:sldId id="272" r:id="rId16"/>
    <p:sldId id="308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8448-83A5-4206-91E1-158CAB3A3B0E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9E8E-F0B2-4F94-A6A9-79AEFA3D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89E8E-F0B2-4F94-A6A9-79AEFA3D139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C06A-1D58-44AC-B83D-2B33699752FB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2973-A31F-4C8B-8D47-6A92306F7656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12E-028D-4B2A-9C40-7E0166F5BB6B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11C-BA37-453C-9A48-F6EE8447BA19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BD30-C3E5-402B-BCF3-3232A01F0BAC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86C2-164A-4D74-9550-071F5568E947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11AA-3A75-417D-97FD-1BD79B86AF30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4A6D-5F9C-479E-9BE5-DBE535C6410E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BD9-9762-49EC-81A9-EDE0BEB05217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BF81-12E1-4EB1-A1A2-80B36111C245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186-7DD7-4E45-A7E0-69E3FD15D7CD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B8F87-EBB0-477C-A02B-0F380E26F3BE}" type="datetime1">
              <a:rPr lang="ru-RU" smtClean="0"/>
              <a:pPr/>
              <a:t>17.12.2011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DDAB78-C8F6-46CA-84D4-15844CB1F4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_&#1052;&#1086;&#1080;%20&#1076;&#1086;&#1082;&#1091;&#1084;&#1077;&#1085;&#1090;&#1099;\&#1052;&#1086;&#1103;%20&#1084;&#1091;&#1079;&#1099;&#1082;&#1072;\&#1055;&#1045;&#1057;&#1053;&#1048;%20&#1054;%20&#1050;&#1059;&#1041;&#1040;&#1053;&#1048;\&#1050;&#1091;&#1073;&#1072;&#1085;&#1100;%20-%20&#1054;&#1090;&#1095;&#1080;&#1081;%20&#1076;&#1086;&#1084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ta-makarova.narod2.ru/OpenOfficeSite/a2_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yuga.ru/media/olimpik0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_&#1052;&#1086;&#1080;%20&#1076;&#1086;&#1082;&#1091;&#1084;&#1077;&#1085;&#1090;&#1099;\1%20&#1089;&#1077;&#1085;&#1090;&#1103;&#1073;&#1088;&#1103;\&#1040;&#1091;&#1076;&#1080;&#1086;&#1084;&#1072;&#1090;&#1077;&#1088;&#1080;&#1072;&#1083;&#1099;\&#1050;&#1091;&#1073;&#1072;&#1085;&#1089;&#1082;&#1080;&#1081;_&#1082;&#1072;&#1079;&#1072;&#1095;&#1080;&#1081;_&#1093;&#1086;&#1088;___&#1054;&#1081;_&#1076;&#1072;_&#1050;&#1088;&#1072;&#1089;&#1085;&#1086;&#1076;&#1072;&#1088;&#1089;&#1082;&#1080;&#1081;_&#1082;&#1088;&#1072;&#1081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материалы к уроку\новые презент\поле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714356"/>
            <a:ext cx="8001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«Ты,  Кубань,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ты наша Родина!»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104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3286116" y="0"/>
            <a:ext cx="5857884" cy="6858000"/>
          </a:xfrm>
          <a:prstGeom prst="rect">
            <a:avLst/>
          </a:prstGeom>
        </p:spPr>
      </p:pic>
      <p:pic>
        <p:nvPicPr>
          <p:cNvPr id="4" name="Рисунок 3" descr="SAM_0714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>
          <a:xfrm>
            <a:off x="0" y="0"/>
            <a:ext cx="41433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42852"/>
            <a:ext cx="53578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Кубань – Отчий дом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Кубань - Отчий д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214290"/>
            <a:ext cx="304800" cy="3048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5" descr="G:\материалы к уроку\новые презент\арм.культура4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материалы к уроку\новые презент\арм.культура1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28650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80010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Кубань - мастеровая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10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542925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 из 10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7" y="1643062"/>
            <a:ext cx="39290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Кубань - спортивная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00_3845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tretch>
            <a:fillRect/>
          </a:stretch>
        </p:blipFill>
        <p:spPr>
          <a:xfrm>
            <a:off x="4572000" y="3571876"/>
            <a:ext cx="2143140" cy="2286016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5001192 (2)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3357554" y="1285860"/>
            <a:ext cx="2286016" cy="2500330"/>
          </a:xfrm>
          <a:prstGeom prst="ellipse">
            <a:avLst/>
          </a:prstGeom>
          <a:ln w="1905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00_3802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>
          <a:xfrm>
            <a:off x="5857884" y="1285860"/>
            <a:ext cx="2357454" cy="257176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AM_0710.JP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2143108" y="3571876"/>
            <a:ext cx="2214578" cy="228601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Занимайтесь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спортом,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дети! Бегайте до ночи!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тогда вы непременно попадёте в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Сочи!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Рисунок 8" descr="S5001190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rcRect/>
          <a:stretch>
            <a:fillRect/>
          </a:stretch>
        </p:blipFill>
        <p:spPr>
          <a:xfrm>
            <a:off x="714348" y="1214422"/>
            <a:ext cx="2428892" cy="2500330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E:\фото к уроку\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428624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E:\фото к уроку\нации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1643051"/>
            <a:ext cx="492919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70723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Кубань - многонациональная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G:\фото к уроку\каз.кост.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13461"/>
          <a:stretch>
            <a:fillRect/>
          </a:stretch>
        </p:blipFill>
        <p:spPr bwMode="auto">
          <a:xfrm>
            <a:off x="6500826" y="0"/>
            <a:ext cx="250033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M:\фото к уроку\арм.костю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2714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C:\Documents and Settings\Учитель\Рабочий стол\DSC_4417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928926" y="3571876"/>
            <a:ext cx="4071934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M:\фото к уроку\адыгейский костюм..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b="-3846"/>
          <a:stretch>
            <a:fillRect/>
          </a:stretch>
        </p:blipFill>
        <p:spPr bwMode="auto">
          <a:xfrm>
            <a:off x="142844" y="0"/>
            <a:ext cx="268287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G:\материалы к уроку\фото к уроку\укр.кост2.jpg"/>
          <p:cNvPicPr>
            <a:picLocks noChangeAspect="1" noChangeArrowheads="1"/>
          </p:cNvPicPr>
          <p:nvPr/>
        </p:nvPicPr>
        <p:blipFill>
          <a:blip r:embed="rId6" cstate="screen">
            <a:lum contrast="20000"/>
          </a:blip>
          <a:srcRect/>
          <a:stretch>
            <a:fillRect/>
          </a:stretch>
        </p:blipFill>
        <p:spPr bwMode="auto">
          <a:xfrm>
            <a:off x="1571604" y="3571876"/>
            <a:ext cx="24336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7.jpg"/>
          <p:cNvPicPr>
            <a:picLocks noChangeAspect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5010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Кубань - поэтическая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285992"/>
            <a:ext cx="621510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Отчий край!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Вишнёвые рассветы,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Двух морей и неба синева.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Для тебя кубанские поэты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Сохранили лучшие слова.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736"/>
            <a:ext cx="87154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 сентября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день образования Краснодарского края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83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857750" y="3538538"/>
            <a:ext cx="42862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6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857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овощи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4786313" y="0"/>
            <a:ext cx="4357687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3143248"/>
            <a:ext cx="61436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Кубань – жемчужина России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0" y="0"/>
            <a:ext cx="6429388" cy="68580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72866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Высокие горы, степные просторы,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Приморского берега грань,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0"/>
            <a:ext cx="5429256" cy="6858000"/>
          </a:xfrm>
          <a:prstGeom prst="rect">
            <a:avLst/>
          </a:prstGeom>
        </p:spPr>
      </p:pic>
      <p:pic>
        <p:nvPicPr>
          <p:cNvPr id="4" name="Рисунок 3" descr="santa_ynez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0" y="0"/>
            <a:ext cx="44291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700092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Леса и поляны, сады и лиманы-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Всё это родная Кубань!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Кубань – житница России</a:t>
            </a:r>
            <a:endParaRPr lang="ru-RU" dirty="0"/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9294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Кубань – житница России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60007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Кубань - песенная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46434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1.Ой, да Краснодарский край,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Ой , да он богат лежит.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Ой, да по степи река,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Ой, да с гор крутых бежит.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46434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2. Ой, да что ни полюшко,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славой венчано!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Мать-кормилица,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наша вечная.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876"/>
            <a:ext cx="46434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 Ой, да ты , казак  лихой,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Кочубеев сын,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в этот трудный год.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хлеб большой скосил.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88340"/>
            <a:ext cx="46434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 Ой, да удивил весь мир,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к солнцу поднял степь.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принимай ,страна,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Ой, да наш кубанский хлеб!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Кубанский_казачий_хор___Ой_да_Краснодарский_кр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28604"/>
            <a:ext cx="304800" cy="3048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B78-C8F6-46CA-84D4-15844CB1F4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240</Words>
  <Application>Microsoft Office PowerPoint</Application>
  <PresentationFormat>Экран (4:3)</PresentationFormat>
  <Paragraphs>57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2011-09-12T18:56:43Z</dcterms:created>
  <dcterms:modified xsi:type="dcterms:W3CDTF">2011-12-17T13:52:07Z</dcterms:modified>
</cp:coreProperties>
</file>