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9" r:id="rId4"/>
    <p:sldId id="284" r:id="rId5"/>
    <p:sldId id="278" r:id="rId6"/>
    <p:sldId id="285" r:id="rId7"/>
    <p:sldId id="281" r:id="rId8"/>
    <p:sldId id="266" r:id="rId9"/>
    <p:sldId id="267" r:id="rId10"/>
    <p:sldId id="286" r:id="rId11"/>
    <p:sldId id="263" r:id="rId12"/>
    <p:sldId id="258" r:id="rId13"/>
    <p:sldId id="261" r:id="rId14"/>
    <p:sldId id="288" r:id="rId15"/>
    <p:sldId id="276" r:id="rId16"/>
    <p:sldId id="287" r:id="rId17"/>
    <p:sldId id="280" r:id="rId18"/>
    <p:sldId id="264" r:id="rId19"/>
    <p:sldId id="272" r:id="rId20"/>
    <p:sldId id="268" r:id="rId21"/>
    <p:sldId id="269" r:id="rId22"/>
    <p:sldId id="27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3412-33A6-4048-9748-5E9E1A8A3C3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B0B1-7406-4452-B7AE-13E30DE3B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NVEExport1.m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42;&#1083;&#1072;&#1076;&#1080;&#1084;&#1080;&#1088;%20&#1042;&#1099;&#1089;&#1086;&#1094;&#1082;&#1080;&#1081;%20&#8211;%20&#1054;&#1085;%20&#1085;&#1077;%20&#1074;&#1077;&#1088;&#1085;&#1091;&#1083;&#1089;&#1103;%20&#1080;&#1079;%20&#1073;&#1086;&#1103;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51;&#1077;&#1074;%20&#1051;&#1077;&#1097;&#1077;&#1085;&#1082;&#1086;%20&#8211;%20&#1044;&#1077;&#1085;&#1100;%20&#1055;&#1086;&#1073;&#1077;&#1076;&#1099;.mp3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memory.comk.ru/Graphics/Novoseltsev/pismo1.gif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www.westrussia.org/_nw/0/86531.jpg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55;&#1091;&#1089;&#1090;&#1100;%20&#1074;&#1089;&#1077;&#1075;&#1076;&#1072;%20&#1073;&#1091;&#1076;&#1077;&#1090;%20&#1089;&#1086;&#1083;&#1085;&#1094;&#1077;.mp3" TargetMode="Externa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57;%20&#1095;&#1077;&#1075;&#1086;%20&#1085;&#1072;&#1095;&#1080;&#1085;&#1072;&#1077;&#1090;&#1089;&#1103;%20&#1056;&#1086;&#1076;&#1080;&#1085;&#107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22%20&#1080;&#1102;&#1085;&#1103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75;&#1086;&#1083;&#1086;&#1089;%20&#1083;&#1077;&#1074;&#1080;&#1090;&#1072;&#1085;&#1072;.mp3" TargetMode="External"/><Relationship Id="rId1" Type="http://schemas.openxmlformats.org/officeDocument/2006/relationships/audio" Target="file:///E:\&#1054;&#1089;&#1074;&#1086;&#1073;&#1086;&#1078;&#1076;&#1077;&#1085;&#1080;&#1077;%20&#1050;&#1091;&#1073;&#1072;&#1085;&#1080;%20(&#1050;&#1088;&#1072;&#1089;&#1085;&#1086;&#1076;&#1072;&#1088;)\13%2022%20&#1080;&#1102;&#1085;&#1103;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4;&#1057;&#1042;&#1054;&#1041;&#1054;&#1046;&#1044;&#1045;&#1053;&#1048;&#1045;%20&#1050;&#1059;&#1041;&#1040;&#1053;&#1048;%20&#1054;&#1058;%20&#1060;&#1040;&#1064;&#1048;&#1057;&#1058;&#1054;&#1042;\&#1074;&#1089;&#1090;&#1072;&#1074;&#1072;&#1081;%20&#1089;&#1090;&#1088;&#1072;&#1085;&#1072;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свобождения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Кубани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фашистских захватчиков</a:t>
            </a:r>
          </a:p>
        </p:txBody>
      </p:sp>
      <p:pic>
        <p:nvPicPr>
          <p:cNvPr id="3" name="Рисунок 2" descr="6600718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9144000" cy="478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040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Кубанские казаки в боях за Родину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8" descr="казачий пол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napacity.com/Images/Pages/oborona-novorossijsk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" y="116632"/>
            <a:ext cx="504055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xxlbook.ru/imgh12079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5" y="3501008"/>
            <a:ext cx="4363143" cy="3068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reich.ru/papor/morja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" y="3364121"/>
            <a:ext cx="4648243" cy="3493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0.liveinternet.ru/images/attach/c/2/69/590/69590208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3"/>
            <a:ext cx="3873742" cy="324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225 дней и ночей длилась оборона Новороссийска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6" action="ppaction://hlinkfile"/>
          </p:cNvPr>
          <p:cNvSpPr/>
          <p:nvPr/>
        </p:nvSpPr>
        <p:spPr>
          <a:xfrm>
            <a:off x="0" y="0"/>
            <a:ext cx="26997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Малая земля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3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«ЗДЕСЬ, В АВГУСТЕ 1942г СТОЯЛИ НАСМЕРТЬ, ЗАЩИЩАЯ ВОРОТА КАВКАЗА, ГВАРДЕЙЦЫ 4- ГО КУБАНСКОГО КАВАЛЕРИЙСКОГО КОРПУСА, УДИВИВ МИР СВОЕЙ СТОЙКОСТЬЮ И ВЕЛИЧИЕМ ДУХА». </a:t>
            </a:r>
          </a:p>
        </p:txBody>
      </p:sp>
      <p:pic>
        <p:nvPicPr>
          <p:cNvPr id="5124" name="Picture 4" descr="http://www.forumimage.ru/uploads/20110803/1312369632960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22" y="1124744"/>
            <a:ext cx="5268878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kgti.ru/f/images/2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3851920" cy="4707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87727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окрышкин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лександр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ванович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leksandr_Ivanovich_Pokrysh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21014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eum4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39"/>
            <a:ext cx="8712968" cy="6807005"/>
          </a:xfrm>
          <a:prstGeom prst="rect">
            <a:avLst/>
          </a:prstGeom>
        </p:spPr>
      </p:pic>
      <p:pic>
        <p:nvPicPr>
          <p:cNvPr id="3" name="Владимир Высоцкий – Он не вернулся из б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-1540-1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052736"/>
            <a:ext cx="7719809" cy="548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ºÐ°ÑÐ°ÑÑ ÑÐ¾ÑÐ¾ ÐÐ°ÑÐ°ÑÐ° ÐÑÑÑÐ¼Ð¾Ð²Ð¸ÑÐ° Ð¡Ð¾ÑÐ¾ÐºÐ¸Ð½Ð° Ð½Ð°Ð·ÑÐ²Ð°ÑÑ Â«ÐºÑÐ±Ð°Ð½ÑÐºÐ¸Ð¼ ÐÐµÑÐµÑÑÐµÐ²ÑÐ¼Â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октября 1943 года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ОСВОБОЖДЕНИЕ КУБАНИ</a:t>
            </a:r>
          </a:p>
        </p:txBody>
      </p:sp>
      <p:pic>
        <p:nvPicPr>
          <p:cNvPr id="3" name="Рисунок 2" descr="1347965230_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717796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Лев Лещенко –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pomnite-nas.ru/img/23/201005030955100.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33" y="0"/>
            <a:ext cx="4245768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1.liveinternet.ru/images/attach/c/2/70/77/70077774_0_c44c_aead0897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00" b="5157"/>
          <a:stretch/>
        </p:blipFill>
        <p:spPr bwMode="auto">
          <a:xfrm>
            <a:off x="5076056" y="4441160"/>
            <a:ext cx="3888432" cy="2543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900igr.net/datas/istorija/Gorod-geroj-Novorossijsk/0001-001-Gorod-geroj-Novorossijs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13" t="10208" r="3665" b="17411"/>
          <a:stretch/>
        </p:blipFill>
        <p:spPr bwMode="auto">
          <a:xfrm>
            <a:off x="2051720" y="2060848"/>
            <a:ext cx="4608512" cy="2949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900igr.net/datas/istorija/Gorod-geroj-Novorossijsk/0012-012-Novorossijsk-gorod-gero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11" t="14812" r="1701" b="5188"/>
          <a:stretch/>
        </p:blipFill>
        <p:spPr bwMode="auto">
          <a:xfrm>
            <a:off x="0" y="0"/>
            <a:ext cx="2627784" cy="3544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anaparostour.ru/images/photo/small/0o9edw3p3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075"/>
            <a:ext cx="3563888" cy="237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13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5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7518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4c410_6d9cf2c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8024" cy="3196006"/>
          </a:xfrm>
          <a:prstGeom prst="rect">
            <a:avLst/>
          </a:prstGeom>
        </p:spPr>
      </p:pic>
      <p:pic>
        <p:nvPicPr>
          <p:cNvPr id="6" name="Рисунок 5" descr="_.._i_MahmudovaFahrikamal_kartina_pismo_s_fron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89386"/>
            <a:ext cx="4409912" cy="3668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9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«Освобождения Кубани от фашистских захватчиков»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017.radikal.ru/i415/1111/47/47c6679921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161" y="1484784"/>
            <a:ext cx="759326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90 из 2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37520">
            <a:off x="377072" y="3628408"/>
            <a:ext cx="1470831" cy="254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5 из 2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BFEFD"/>
              </a:clrFrom>
              <a:clrTo>
                <a:srgbClr val="FB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38887">
            <a:off x="7508278" y="4611387"/>
            <a:ext cx="13303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5 из 207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BFEFD"/>
              </a:clrFrom>
              <a:clrTo>
                <a:srgbClr val="FB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6411">
            <a:off x="7438297" y="631595"/>
            <a:ext cx="1249289" cy="235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ов Гнут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сегодня рядом с нами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ec68d2a253 копия.jpg"/>
          <p:cNvPicPr>
            <a:picLocks noChangeAspect="1"/>
          </p:cNvPicPr>
          <p:nvPr/>
        </p:nvPicPr>
        <p:blipFill rotWithShape="1">
          <a:blip r:embed="rId3" cstate="email">
            <a:lum bright="65000" contrast="-52000"/>
          </a:blip>
          <a:srcRect l="2027" t="4446" r="1834" b="2857"/>
          <a:stretch/>
        </p:blipFill>
        <p:spPr>
          <a:xfrm>
            <a:off x="0" y="-43704"/>
            <a:ext cx="9476723" cy="690170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548680"/>
            <a:ext cx="655272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Здравствуйте,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ветеран!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4797152"/>
            <a:ext cx="84249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поклон, дорогие ветераны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 Мы будем о Вас помнить всегда!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Ученики 2 «А» класса                 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052736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всей души от всего сердца поздравляем Вас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Великим праздником – Днём Победы! Желаем вам крепкого здоровья, праздничного настроения и долгих лет жизни. Будьте счастливы и радуйтесь каждой минутой своей жизни.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924944"/>
            <a:ext cx="8460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хочу выразить вам свою благодарность.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бы не вы, то и нас всех сейчас не было бы.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Ваш подвиг, героизм и мужество навсегда останутся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наших сердцах.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Спасибо вам за все!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усть всегда будет солнц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45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00718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16832"/>
            <a:ext cx="9144000" cy="4784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ÐÐ°ÑÑÐ¸Ð½ÐºÐ¸ Ð¿Ð¾ Ð·Ð°Ð¿ÑÐ¾ÑÑ ÑÐ¾ÑÐ¾ ÑÐ¾Ð¼Ð°ÑÐºÐ¾Ð²Ð¾Ðµ Ð¿Ð¾Ð»Ðµ ÑÐºÐ°ÑÐ°ÑÑ Ð±ÐµÑÐ¿Ð»Ð°ÑÐ½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Ð Ð¾Ð¼Ð°ÑÐºÐ¾Ð²Ð¾Ðµ Ð¿Ð¾Ð»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18861" cy="6858000"/>
          </a:xfrm>
          <a:prstGeom prst="rect">
            <a:avLst/>
          </a:prstGeom>
          <a:noFill/>
        </p:spPr>
      </p:pic>
      <p:pic>
        <p:nvPicPr>
          <p:cNvPr id="5" name="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714377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Такою все дышало тишиной, </a:t>
            </a:r>
            <a:br>
              <a:rPr lang="ru-RU" sz="4000" dirty="0" smtClean="0"/>
            </a:br>
            <a:r>
              <a:rPr lang="ru-RU" sz="4000" dirty="0" smtClean="0"/>
              <a:t>что вся земля еще спала, казалось.</a:t>
            </a:r>
            <a:br>
              <a:rPr lang="ru-RU" sz="4000" dirty="0" smtClean="0"/>
            </a:br>
            <a:r>
              <a:rPr lang="ru-RU" sz="4000" dirty="0" smtClean="0"/>
              <a:t>Кто знал, что между миром и войной,</a:t>
            </a:r>
            <a:br>
              <a:rPr lang="ru-RU" sz="4000" dirty="0" smtClean="0"/>
            </a:br>
            <a:r>
              <a:rPr lang="ru-RU" sz="4000" dirty="0" smtClean="0"/>
              <a:t>всего каких – то </a:t>
            </a:r>
            <a:br>
              <a:rPr lang="ru-RU" sz="4000" dirty="0" smtClean="0"/>
            </a:br>
            <a:r>
              <a:rPr lang="ru-RU" sz="4000" dirty="0" smtClean="0"/>
              <a:t>пять минут осталось!</a:t>
            </a:r>
            <a:endParaRPr lang="ru-RU" sz="4000" dirty="0"/>
          </a:p>
        </p:txBody>
      </p:sp>
      <p:pic>
        <p:nvPicPr>
          <p:cNvPr id="6" name="22 ию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22 июн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0_5e6df_2580f0c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34440"/>
            <a:ext cx="9144000" cy="5623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289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ИЮНЯ 1941 ГОДА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голос левита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60483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1941 год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00064" y="3725416"/>
            <a:ext cx="5616575" cy="2459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6" name="вставай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8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2 (1)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99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5003800" y="981074"/>
            <a:ext cx="3960688" cy="5688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июля 1942 года</a:t>
            </a:r>
          </a:p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фашисты вступили </a:t>
            </a:r>
          </a:p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территорию</a:t>
            </a:r>
          </a:p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istory_channel-1165619205_i_3195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342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39750" y="5877768"/>
            <a:ext cx="806469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ряды Красной Армии</a:t>
            </a:r>
          </a:p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вступило более 600 тысяч кубанцев.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167</Words>
  <Application>Microsoft Office PowerPoint</Application>
  <PresentationFormat>Экран (4:3)</PresentationFormat>
  <Paragraphs>37</Paragraphs>
  <Slides>23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СШ №28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ПК</cp:lastModifiedBy>
  <cp:revision>71</cp:revision>
  <dcterms:created xsi:type="dcterms:W3CDTF">2013-05-02T18:44:20Z</dcterms:created>
  <dcterms:modified xsi:type="dcterms:W3CDTF">2018-08-27T19:35:54Z</dcterms:modified>
</cp:coreProperties>
</file>