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6" r:id="rId2"/>
    <p:sldId id="257" r:id="rId3"/>
    <p:sldId id="267" r:id="rId4"/>
    <p:sldId id="268" r:id="rId5"/>
    <p:sldId id="270" r:id="rId6"/>
    <p:sldId id="269" r:id="rId7"/>
    <p:sldId id="271" r:id="rId8"/>
    <p:sldId id="258" r:id="rId9"/>
    <p:sldId id="266" r:id="rId10"/>
    <p:sldId id="259" r:id="rId11"/>
    <p:sldId id="261" r:id="rId12"/>
    <p:sldId id="272" r:id="rId13"/>
    <p:sldId id="273" r:id="rId14"/>
    <p:sldId id="262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615" autoAdjust="0"/>
    <p:restoredTop sz="86477" autoAdjust="0"/>
  </p:normalViewPr>
  <p:slideViewPr>
    <p:cSldViewPr>
      <p:cViewPr>
        <p:scale>
          <a:sx n="66" d="100"/>
          <a:sy n="66" d="100"/>
        </p:scale>
        <p:origin x="-1884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10174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DC066-CF6B-426F-B164-B04290C7B7B3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92F29-34FA-46FC-913E-CBCBE898B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92F29-34FA-46FC-913E-CBCBE898BD3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1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8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1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1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9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3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3" y="2998766"/>
            <a:ext cx="3053867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5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5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5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5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1)пожа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571481"/>
            <a:ext cx="73581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ПОЖАРНАЯ БЕЗОПАСНОСТЬ! </a:t>
            </a:r>
            <a:endParaRPr lang="ru-RU" sz="6000" b="1" u="sng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"/>
            <a:ext cx="8501122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6) При выходе из квартиры защитите глаза и органы дыхания от дыма респиратором, ватно-марлевой повязкой, смоченными водой куском ткани или полотенцем. Двигайтесь пригнувшись или ползком (внизу меньше дыма).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7) Если покинуть квартиру невозможно, постарайся пробраться на балкон, плотно закрой за собой дверь и зови на помощь.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Ни в коем случае не прячься в шкафу, под кроватью!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8) Ни в коем случае не прыгай с балкона, оставайся на месте – пожарные обязательно тебя спасут и кричите : </a:t>
            </a:r>
            <a:r>
              <a:rPr lang="ru-RU" b="1" dirty="0" smtClean="0">
                <a:solidFill>
                  <a:srgbClr val="FF0000"/>
                </a:solidFill>
              </a:rPr>
              <a:t>«ПОЖАР»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9) Если на тебе загорелась одежда, падай на пол и катайся, чтобы сбить пламя,  либо накинь на себя очень плотную ткань. Если есть возможность прыгай в воду.</a:t>
            </a:r>
            <a:endParaRPr lang="ru-RU" dirty="0" smtClean="0"/>
          </a:p>
          <a:p>
            <a:pPr>
              <a:lnSpc>
                <a:spcPct val="80000"/>
              </a:lnSpc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ТЕЛЕФОН, КОТОРЫЙ ДОЛЖЕН ЗНАТЬ КАЖДЫЙ!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,,</a:t>
            </a:r>
            <a:r>
              <a:rPr lang="ru-RU" sz="3600" b="1" i="1" dirty="0" smtClean="0">
                <a:solidFill>
                  <a:srgbClr val="FF0000"/>
                </a:solidFill>
              </a:rPr>
              <a:t>101</a:t>
            </a:r>
            <a:r>
              <a:rPr lang="ru-RU" b="1" i="1" dirty="0" smtClean="0"/>
              <a:t>” -  простой  номер  его  всякий  запомнит .</a:t>
            </a:r>
            <a:r>
              <a:rPr lang="ru-RU" dirty="0" smtClean="0"/>
              <a:t> </a:t>
            </a:r>
            <a:endParaRPr lang="ru-RU" b="1" i="1" dirty="0" smtClean="0"/>
          </a:p>
          <a:p>
            <a:r>
              <a:rPr lang="ru-RU" b="1" i="1" dirty="0" smtClean="0"/>
              <a:t>,,</a:t>
            </a:r>
            <a:r>
              <a:rPr lang="ru-RU" sz="3600" b="1" i="1" dirty="0" smtClean="0">
                <a:solidFill>
                  <a:srgbClr val="FF0000"/>
                </a:solidFill>
              </a:rPr>
              <a:t>101</a:t>
            </a:r>
            <a:r>
              <a:rPr lang="ru-RU" b="1" i="1" dirty="0" smtClean="0"/>
              <a:t>” – короткий  номер , при  пожаре  дорога  каждая  минута.</a:t>
            </a:r>
          </a:p>
          <a:p>
            <a:r>
              <a:rPr lang="ru-RU" b="1" i="1" dirty="0" smtClean="0"/>
              <a:t>,,</a:t>
            </a:r>
            <a:r>
              <a:rPr lang="ru-RU" sz="3600" b="1" i="1" dirty="0" smtClean="0">
                <a:solidFill>
                  <a:srgbClr val="FF0000"/>
                </a:solidFill>
              </a:rPr>
              <a:t>101</a:t>
            </a:r>
            <a:r>
              <a:rPr lang="ru-RU" b="1" i="1" dirty="0" smtClean="0"/>
              <a:t>”-  удобный  номер , его  легко  набрать  даже  в  темноте 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4414" y="0"/>
            <a:ext cx="5716544" cy="693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НЕДОПУСТИМО!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4329129"/>
          </a:xfrm>
          <a:solidFill>
            <a:srgbClr val="00B050"/>
          </a:solidFill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Пользоваться открытым огнём (бросать горящие спички, окурки).</a:t>
            </a:r>
          </a:p>
          <a:p>
            <a:r>
              <a:rPr lang="ru-RU" b="1" dirty="0" smtClean="0">
                <a:ln/>
                <a:solidFill>
                  <a:srgbClr val="FFC000"/>
                </a:solidFill>
              </a:rPr>
              <a:t>Оставлять на освещенных солнцем местах бутылки или осколки стекла, которые могут стать зажигательными линзами.</a:t>
            </a:r>
          </a:p>
          <a:p>
            <a:r>
              <a:rPr lang="ru-RU" b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Выжигать траву.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9418" y="3929066"/>
            <a:ext cx="2724581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786578" y="1"/>
            <a:ext cx="2357422" cy="15955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E5F60E"/>
                </a:solidFill>
              </a:rPr>
              <a:t>Безопасность при лесных пожарах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6686568" cy="525779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1) Определите направление ветра и распространения огня, бегите из леса навстречу ветру по возможности параллельно фронту пожара.</a:t>
            </a:r>
          </a:p>
          <a:p>
            <a:r>
              <a:rPr lang="ru-RU" dirty="0" smtClean="0"/>
              <a:t>2) Если вы в зоне пожара окунитесь в ближайший водоём или хотя бы смочите одежду, дышите через мокрый платок.</a:t>
            </a:r>
          </a:p>
          <a:p>
            <a:r>
              <a:rPr lang="ru-RU" dirty="0" smtClean="0"/>
              <a:t>3)Если огонь небольшой можно засыпать землёй или залить водой.</a:t>
            </a:r>
          </a:p>
          <a:p>
            <a:r>
              <a:rPr lang="ru-RU" dirty="0" smtClean="0"/>
              <a:t>4)Потушив  пожар, не уходите, не убедившись, что огонь не разгорится.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1825" y="5172075"/>
            <a:ext cx="21621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75" y="2500306"/>
            <a:ext cx="2143125" cy="191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E5F60E"/>
                </a:solidFill>
              </a:rPr>
              <a:t>Недопустимо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1)Пользоваться открытым огнём ( бросать горящие спички ,окурки )</a:t>
            </a:r>
          </a:p>
          <a:p>
            <a:r>
              <a:rPr lang="ru-RU" dirty="0" smtClean="0"/>
              <a:t>2)Оставлять на освещенных солнцем местах  бутылки или осколки стекла, которые</a:t>
            </a:r>
          </a:p>
          <a:p>
            <a:r>
              <a:rPr lang="ru-RU" dirty="0" smtClean="0"/>
              <a:t>могут стать зажигательными линзами.</a:t>
            </a:r>
          </a:p>
          <a:p>
            <a:r>
              <a:rPr lang="ru-RU" dirty="0" smtClean="0"/>
              <a:t>3)Выжигать траву.</a:t>
            </a:r>
          </a:p>
          <a:p>
            <a:r>
              <a:rPr lang="ru-RU" dirty="0" smtClean="0"/>
              <a:t>4)Разводить траву.</a:t>
            </a:r>
          </a:p>
          <a:p>
            <a:endParaRPr lang="ru-RU" dirty="0"/>
          </a:p>
        </p:txBody>
      </p:sp>
      <p:pic>
        <p:nvPicPr>
          <p:cNvPr id="4" name="Picture 5" descr="14)Правила пожар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5715016"/>
            <a:ext cx="9144000" cy="1142984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ПРАВИЛА  ПОЖАРНЫЕ   БЕЗ  ЗАПИНКИ  ЗНАЙТЕ!</a:t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ПРАВИЛА  ПОЖАРНЫЕ  СТРОГО  СОБЛЮДАЙТЕ!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4)Ого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43306" cy="364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1876"/>
            <a:ext cx="3643305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-1"/>
            <a:ext cx="4929222" cy="687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24"/>
            <a:ext cx="4786314" cy="65402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rgbClr val="FF0000"/>
                </a:solidFill>
              </a:rPr>
              <a:t>Правила пожарной безопасности: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Не балуйся дома со спичками и зажигалками.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Уходя из комнаты или из дома, не забывай выключать электроприборы. 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Не суши бельё над плитой.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Ни в коем случае не зажигай фейерверки, свечи или бенгальские огни дома (и 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вообще лучше это делать только со взрослыми).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5" y="0"/>
            <a:ext cx="43576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0"/>
            <a:ext cx="48986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862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215206" cy="6858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3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Говорим – огонь нам друг!</a:t>
            </a:r>
          </a:p>
          <a:p>
            <a:pPr>
              <a:buNone/>
            </a:pPr>
            <a:r>
              <a:rPr lang="ru-RU" sz="3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Но врагом он станет вдруг,</a:t>
            </a:r>
          </a:p>
          <a:p>
            <a:pPr>
              <a:buNone/>
            </a:pPr>
            <a:r>
              <a:rPr lang="ru-RU" sz="3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Если мы о нём забудем,</a:t>
            </a:r>
          </a:p>
          <a:p>
            <a:pPr>
              <a:buNone/>
            </a:pPr>
            <a:r>
              <a:rPr lang="ru-RU" sz="3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Отомстит он сразу людям.</a:t>
            </a:r>
          </a:p>
          <a:p>
            <a:pPr>
              <a:buNone/>
            </a:pPr>
            <a:r>
              <a:rPr lang="ru-RU" sz="3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Пожалеете о том </a:t>
            </a:r>
          </a:p>
          <a:p>
            <a:pPr>
              <a:buNone/>
            </a:pPr>
            <a:r>
              <a:rPr lang="ru-RU" sz="3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Вы в сражении с огнём.</a:t>
            </a:r>
          </a:p>
          <a:p>
            <a:pPr>
              <a:buNone/>
            </a:pPr>
            <a:r>
              <a:rPr lang="ru-RU" sz="3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Тут он страшен и суров –</a:t>
            </a:r>
          </a:p>
          <a:p>
            <a:pPr>
              <a:buNone/>
            </a:pPr>
            <a:r>
              <a:rPr lang="ru-RU" sz="3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 от дома куча дров.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9"/>
            <a:ext cx="9144000" cy="685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671879"/>
            <a:ext cx="6686568" cy="318612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Лишь только услышат тревогу,</a:t>
            </a:r>
          </a:p>
          <a:p>
            <a:pPr>
              <a:buNone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Сняв трубку звонка 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“101”</a:t>
            </a:r>
          </a:p>
          <a:p>
            <a:pPr>
              <a:buNone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Пожарный расчет по тревоге</a:t>
            </a:r>
          </a:p>
          <a:p>
            <a:pPr>
              <a:buNone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Летит в тот же миг, как один!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786059"/>
            <a:ext cx="2857488" cy="203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0"/>
            <a:ext cx="2857488" cy="276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E5F60E"/>
                </a:solidFill>
              </a:rPr>
              <a:t>Пожар в квартире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3"/>
            <a:ext cx="8472518" cy="5643577"/>
          </a:xfrm>
          <a:solidFill>
            <a:schemeClr val="tx1">
              <a:lumMod val="95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1)Вызовите  пожарную  службу  по  телефону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5700" b="1" dirty="0" smtClean="0">
                <a:solidFill>
                  <a:srgbClr val="FF0000"/>
                </a:solidFill>
              </a:rPr>
              <a:t>101</a:t>
            </a:r>
            <a:r>
              <a:rPr lang="ru-RU" sz="57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И рассказать о случившемся.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2)Если  очаг  возгорания  невелик,  попробуй  его  потушить самостоятельно (из  водопровода, стиральным  порошком, землей из горшков с цветами, плотной  тканью ).</a:t>
            </a:r>
          </a:p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3)Запрещается  тушить  водой  включённые электроприборы. Нужно их выключить.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4)Сообщи  о  пожаре  соседям, позови  их  на помощь.</a:t>
            </a:r>
          </a:p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5)Если не можешь справиться с огнём  немедленно покинь квартиру. Отключи по  возможности электричество, газ, закрой  окна.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0"/>
            <a:ext cx="5572164" cy="6758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369</TotalTime>
  <Words>524</Words>
  <PresentationFormat>On-screen Show (4:3)</PresentationFormat>
  <Paragraphs>50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Техническая</vt:lpstr>
      <vt:lpstr>Slide 1</vt:lpstr>
      <vt:lpstr>Slide 2</vt:lpstr>
      <vt:lpstr>Slide 3</vt:lpstr>
      <vt:lpstr>Slide 4</vt:lpstr>
      <vt:lpstr>Slide 5</vt:lpstr>
      <vt:lpstr>Slide 6</vt:lpstr>
      <vt:lpstr>Slide 7</vt:lpstr>
      <vt:lpstr>Пожар в квартире</vt:lpstr>
      <vt:lpstr>Slide 9</vt:lpstr>
      <vt:lpstr>Slide 10</vt:lpstr>
      <vt:lpstr>ТЕЛЕФОН, КОТОРЫЙ ДОЛЖЕН ЗНАТЬ КАЖДЫЙ!</vt:lpstr>
      <vt:lpstr>Slide 12</vt:lpstr>
      <vt:lpstr>НЕДОПУСТИМО!</vt:lpstr>
      <vt:lpstr>Безопасность при лесных пожарах</vt:lpstr>
      <vt:lpstr>Недопустимо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Windows User</cp:lastModifiedBy>
  <cp:revision>30</cp:revision>
  <dcterms:modified xsi:type="dcterms:W3CDTF">2016-09-20T22:28:25Z</dcterms:modified>
</cp:coreProperties>
</file>