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BCE6-7CDB-4407-ABF6-B5539CBF7F54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C01A-D117-4479-9C99-8135B35F9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FA5E-5C53-45BF-888C-A5137ED79109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54C3-A81C-4F97-A229-49E35FBDA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E036-0594-4C02-9A4F-C97C2404B3C0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76B5-778A-4EE5-92D4-4AFA4A4E7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42C2-ECBF-4936-A06F-81FD06A4DA71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392E-13B7-4252-94F1-5A30429E5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9D40-9065-4FBA-AD7D-8B8E36BA39E2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95E0-FF5D-4012-A055-415482442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5C78-AC6D-48CD-B683-036470287E1C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D98C-6F7B-40F5-A517-D93AB0820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B5E1-D152-4B19-B212-96C685CACFAE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B93F-B992-45E6-AE84-17573A3E8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C3F9-720C-4AA9-86BF-F0E6130A58C7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1151-C3D2-4735-A492-2613F4CC5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AAA6-CE5A-487E-AEB3-6EFA750049EB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80BAD-A044-420D-A499-26AB4B65F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3331-8948-4BDE-BC02-86BE69AD80F8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EDC0-E2FD-4A91-9E4F-BF92808CD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F928-0094-487A-8D3A-512D57E78C75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3574-6964-4158-B4F5-27B2E241F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6B5B0D-D8F0-4F04-8111-185C115073F7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E7B38-DA8B-481F-B65B-6D2861C2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3000375"/>
          </a:xfrm>
        </p:spPr>
        <p:txBody>
          <a:bodyPr/>
          <a:lstStyle/>
          <a:p>
            <a:pPr eaLnBrk="1" hangingPunct="1"/>
            <a:r>
              <a:rPr lang="ru-RU" sz="9600" b="1" smtClean="0"/>
              <a:t>Безопасность</a:t>
            </a:r>
            <a:br>
              <a:rPr lang="ru-RU" sz="9600" b="1" smtClean="0"/>
            </a:br>
            <a:r>
              <a:rPr lang="ru-RU" sz="9600" b="1" smtClean="0"/>
              <a:t>на дороге</a:t>
            </a:r>
            <a:endParaRPr lang="ru-RU" sz="96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60350"/>
            <a:ext cx="6400800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Викторина по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правилам </a:t>
            </a:r>
            <a:r>
              <a:rPr lang="ru-RU" sz="2400" dirty="0">
                <a:solidFill>
                  <a:schemeClr val="tx1"/>
                </a:solidFill>
              </a:rPr>
              <a:t>дорожного движения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323850" y="5229225"/>
            <a:ext cx="756126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>
                <a:latin typeface="Calibri" pitchFamily="34" charset="0"/>
              </a:rPr>
              <a:t>Данилова Ольга Валерьевна, преподаватель-организатор ОБЖ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>
                <a:latin typeface="Calibri" pitchFamily="34" charset="0"/>
              </a:rPr>
              <a:t>МОУ «Средняя общеобразовательная школа</a:t>
            </a:r>
            <a:r>
              <a:rPr lang="en-US" sz="2000">
                <a:latin typeface="Calibri" pitchFamily="34" charset="0"/>
              </a:rPr>
              <a:t> </a:t>
            </a:r>
            <a:r>
              <a:rPr lang="ru-RU" sz="2000">
                <a:latin typeface="Calibri" pitchFamily="34" charset="0"/>
              </a:rPr>
              <a:t>№ 18»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>
                <a:latin typeface="Calibri" pitchFamily="34" charset="0"/>
              </a:rPr>
              <a:t>г. Электросталь Московской области</a:t>
            </a:r>
          </a:p>
        </p:txBody>
      </p:sp>
      <p:sp>
        <p:nvSpPr>
          <p:cNvPr id="5" name="Управляющая кнопка: документ 4">
            <a:hlinkClick r:id="" action="ppaction://hlinkshowjump?jump=lastslide" highlightClick="1"/>
          </p:cNvPr>
          <p:cNvSpPr/>
          <p:nvPr/>
        </p:nvSpPr>
        <p:spPr>
          <a:xfrm>
            <a:off x="8316913" y="5949950"/>
            <a:ext cx="428625" cy="500063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439862"/>
          </a:xfrm>
        </p:spPr>
        <p:txBody>
          <a:bodyPr/>
          <a:lstStyle/>
          <a:p>
            <a:pPr eaLnBrk="1" hangingPunct="1"/>
            <a:r>
              <a:rPr lang="ru-RU" b="1" i="1" smtClean="0"/>
              <a:t>Может ли пешеход двигаться по автомагистрали?</a:t>
            </a: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1900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по крайней левой полосе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9" name="Рисунок 3" descr="1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4070350"/>
            <a:ext cx="48577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Кто может первым начать движение (для машин горит красный свет)?</a:t>
            </a:r>
            <a:endParaRPr lang="ru-RU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28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Зелёная машина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Пешеход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Синяя машина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3" name="Рисунок 3" descr="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4140200"/>
            <a:ext cx="4757738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 ли водитель красной машины въехать на пешеходный переход, если за ним образовался затор?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Да, если на переходе нет пешеходов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Рисунок 3" descr="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4643438"/>
            <a:ext cx="50974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Да, только прямо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1" name="Рисунок 3" descr="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4214813"/>
            <a:ext cx="5597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2000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5" name="Рисунок 3" descr="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4143375"/>
            <a:ext cx="55006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9" name="Рисунок 3" descr="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4213" y="4214813"/>
            <a:ext cx="541496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28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286500"/>
            <a:ext cx="357187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3" name="Рисунок 3" descr="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305300"/>
            <a:ext cx="5214938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857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прямо и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7" name="Рисунок 3" descr="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4214813"/>
            <a:ext cx="5318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i="1" smtClean="0"/>
              <a:t>Где должны двигаться группы детей?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429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Только по тротуарам и пешеходным дорожкам, а при их отсутствии – по обочинам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Только по тротуарам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Только по пешеходным дорожкам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142875" y="635793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Где пассажир обязан производить посадку и высадку в (из) транспортного средства?</a:t>
            </a:r>
            <a:endParaRPr 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В любом месте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Со стороны тротуара или обочины и только после полной остановки транспортного средства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Со стороны проезжей части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КРАСНЫЙ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2" action="ppaction://hlinksldjump"/>
                        </a:rPr>
                        <a:t>5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3" action="ppaction://hlinksldjump"/>
                        </a:rPr>
                        <a:t>10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4" action="ppaction://hlinksldjump"/>
                        </a:rPr>
                        <a:t>15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5" action="ppaction://hlinksldjump"/>
                        </a:rPr>
                        <a:t>20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6" action="ppaction://hlinksldjump"/>
                        </a:rPr>
                        <a:t>25</a:t>
                      </a:r>
                      <a:endParaRPr lang="ru-RU" sz="6000" b="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СИНИЙ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1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БЕЛЫЙ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2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3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4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5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6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ЖЕЛТЫЙ</a:t>
                      </a:r>
                      <a:endParaRPr lang="ru-RU" b="1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7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8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9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0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1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ЗЕЛЕНЫЙ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2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3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4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5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6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Могут ли дети до 12-летнего возраста ездить на заднем сиденье мотоцикла?</a:t>
            </a:r>
            <a:endParaRPr lang="ru-RU" dirty="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143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Могут, но только с использованием специальных детских удерживающих устройств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428625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Кому должен уступить дорогу водитель при выезде на дорогу с прилегающей территории?</a:t>
            </a:r>
            <a:endParaRPr 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Транспортным средствам и пешеходам, движущимся по ней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Только пешеходам, движущимся по ней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Имеет преимущества перед транспортными средствами, движущимся по ней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i="1" smtClean="0"/>
              <a:t>Что при ДТП обязан сделать водитель, причастный к нему?</a:t>
            </a:r>
            <a:endParaRPr 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714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Продолжить движение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Остановить транспортное средство, включить аварийную световую сигнализацию и выставить знак аварийной остановки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Скрыться с места происшествия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разрешает движение только пешеходам?</a:t>
            </a:r>
            <a:endParaRPr lang="ru-RU" dirty="0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625" y="4214813"/>
            <a:ext cx="8229600" cy="1785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2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в. 3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81" name="Рисунок 3" descr="1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25" y="2071688"/>
            <a:ext cx="60737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/>
            <a:r>
              <a:rPr lang="ru-RU" b="1" i="1" smtClean="0"/>
              <a:t>Какой из этих знаков называется «Главная дорога»?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2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Рисунок 3" descr="1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5" y="2071688"/>
            <a:ext cx="6997700" cy="1857375"/>
          </a:xfrm>
          <a:noFill/>
        </p:spPr>
      </p:pic>
      <p:sp>
        <p:nvSpPr>
          <p:cNvPr id="25605" name="Прямоугольник 5"/>
          <p:cNvSpPr>
            <a:spLocks noChangeArrowheads="1"/>
          </p:cNvSpPr>
          <p:nvPr/>
        </p:nvSpPr>
        <p:spPr bwMode="auto">
          <a:xfrm>
            <a:off x="2000250" y="428625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  <a:hlinkClick r:id="rId4" action="ppaction://hlinksldjump"/>
              </a:rPr>
              <a:t>а. 5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>
                <a:latin typeface="Calibri" pitchFamily="34" charset="0"/>
                <a:hlinkClick r:id="rId4" action="ppaction://hlinksldjump"/>
              </a:rPr>
              <a:t>б. 2 и 3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>
                <a:latin typeface="Calibri" pitchFamily="34" charset="0"/>
                <a:hlinkClick r:id="rId5" action="ppaction://hlinksldjump"/>
              </a:rPr>
              <a:t>в. 1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«Движение запрещено»?</a:t>
            </a:r>
            <a:endParaRPr lang="ru-RU" dirty="0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4357688"/>
            <a:ext cx="8229600" cy="17684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2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3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9" name="Рисунок 3" descr="1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2286000"/>
            <a:ext cx="50657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«Железнодорожный переезд со шлагбаумом»?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145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а. 2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3" action="ppaction://hlinksldjump"/>
              </a:rPr>
              <a:t>б. 1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в. 3</a:t>
            </a:r>
            <a:endParaRPr lang="ru-RU" dirty="0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3" name="Рисунок 3" descr="1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2500313"/>
            <a:ext cx="61023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«Реверсивное движение»?</a:t>
            </a:r>
            <a:endParaRPr lang="ru-RU" dirty="0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4214813"/>
            <a:ext cx="8229600" cy="1785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3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2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85750" y="635793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7" name="Рисунок 3" descr="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0" y="2071688"/>
            <a:ext cx="57277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3"/>
          <p:cNvSpPr>
            <a:spLocks noGrp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/>
          <a:lstStyle/>
          <a:p>
            <a:r>
              <a:rPr lang="ru-RU" sz="5400" b="1" smtClean="0"/>
              <a:t>ВЕРНО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96188" y="5732463"/>
            <a:ext cx="792162" cy="6492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"/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r>
              <a:rPr lang="ru-RU" sz="5400" b="1" smtClean="0"/>
              <a:t>НЕВЕРНО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740650" y="5661025"/>
            <a:ext cx="792163" cy="7207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/>
          <a:lstStyle/>
          <a:p>
            <a:pPr eaLnBrk="1" hangingPunct="1"/>
            <a:r>
              <a:rPr lang="ru-RU" b="1" i="1" smtClean="0"/>
              <a:t>Какое движение транспортных средств установлено в Российской Федерации?</a:t>
            </a:r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214688"/>
            <a:ext cx="8229600" cy="2911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Правостороннее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Левостороннее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В обоих направлениях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85750" y="6286500"/>
            <a:ext cx="357188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ПРАВИЛЬНЫЕ ОТВЕТЫ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красный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синий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белый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желтый</a:t>
                      </a:r>
                      <a:endParaRPr lang="ru-RU" b="1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зеленый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57188" y="214313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b="1" smtClean="0"/>
              <a:t>ИСТОЧНИКИ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520950"/>
          </a:xfrm>
        </p:spPr>
        <p:txBody>
          <a:bodyPr/>
          <a:lstStyle/>
          <a:p>
            <a:r>
              <a:rPr lang="ru-RU" sz="2400" smtClean="0"/>
              <a:t>Правила дорожного движения</a:t>
            </a:r>
          </a:p>
          <a:p>
            <a:r>
              <a:rPr lang="ru-RU" sz="2400" smtClean="0"/>
              <a:t>Настольная игра «Я – пешеход»</a:t>
            </a:r>
          </a:p>
          <a:p>
            <a:r>
              <a:rPr lang="ru-RU" sz="2400" smtClean="0"/>
              <a:t>Картинки и схемы дорожных ситуаций из личного архива автора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перекрёсток?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Место пересечения, примыкания или разветвление дорог на одном уровне, ограниченное воображаемыми линиями, соединяющими соответственно противоположные, наиболее удалённые от центра перекрёстка начала закруглений проезжих частей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hlinkClick r:id="rId3" action="ppaction://hlinksldjump"/>
              </a:rPr>
              <a:t>б. Выезды с прилегающих территорий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главная дорога?</a:t>
            </a:r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Дорога, на которой предоставлено право преимущественного проезда нерегулируемых перекрёстков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б. Дорога с твёрдым покрытием (асфальт и т.п.) по отношению к грунтовой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Оба вышеперечисленных определения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тротуар?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а. Элемент дороги, предназначенный для движения безрельсовых транспортных средств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3" action="ppaction://hlinksldjump"/>
              </a:rPr>
              <a:t>б. Элемент дороги, предназначенный для движения пешеходов и примыкающий к проезжей части или отделённый от неё газоном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в. Элемент дороги, предназначенный для движения маршрутных транспортных </a:t>
            </a:r>
            <a:r>
              <a:rPr lang="ru-RU" dirty="0" smtClean="0">
                <a:hlinkClick r:id="rId2" action="ppaction://hlinksldjump"/>
              </a:rPr>
              <a:t>средств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286500"/>
            <a:ext cx="357187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Какое транспортное средство называется маршрутным?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005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а. Транспортное средство, кроме мопеда, приводимое в движение двигателем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б. Устройство, предназначенное для перевозки по дорогам людей, грузов или оборудования, установленного на нём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3" action="ppaction://hlinksldjump"/>
              </a:rPr>
              <a:t>в. Транспортное средство общего пользования (автобус, троллейбус, трамвай), предназначенное для перевозки по дорогам людей и движущееся по установленному маршруту с обозначенными местами остановок 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По какой полосе дороги должны двигаться велосипедисты?</a:t>
            </a: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2500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По той, на которой меньше всего транспорта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По крайней правой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По крайней левой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1" name="Рисунок 3" descr="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572000"/>
            <a:ext cx="475773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На каком рисунке машины не нарушают правила дорожного движения?</a:t>
            </a:r>
            <a:endParaRPr lang="ru-RU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2000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На левом рисунке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На правом рисунке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На обоих рисунках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5" name="Рисунок 3" descr="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4143375"/>
            <a:ext cx="4843463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861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Тема Office</vt:lpstr>
      <vt:lpstr>Безопасность на дороге</vt:lpstr>
      <vt:lpstr>Slide 2</vt:lpstr>
      <vt:lpstr>Какое движение транспортных средств установлено в Российской Федерации?</vt:lpstr>
      <vt:lpstr>Что такое перекрёсток?</vt:lpstr>
      <vt:lpstr>Что такое главная дорога?</vt:lpstr>
      <vt:lpstr>Что такое тротуар?</vt:lpstr>
      <vt:lpstr>Какое транспортное средство называется маршрутным?</vt:lpstr>
      <vt:lpstr>По какой полосе дороги должны двигаться велосипедисты?</vt:lpstr>
      <vt:lpstr>На каком рисунке машины не нарушают правила дорожного движения?</vt:lpstr>
      <vt:lpstr>Может ли пешеход двигаться по автомагистрали?</vt:lpstr>
      <vt:lpstr>Кто может первым начать движение (для машин горит красный свет)?</vt:lpstr>
      <vt:lpstr>Может ли водитель красной машины въехать на пешеходный переход, если за ним образовался затор?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Где должны двигаться группы детей?</vt:lpstr>
      <vt:lpstr>Где пассажир обязан производить посадку и высадку в (из) транспортного средства?</vt:lpstr>
      <vt:lpstr>Могут ли дети до 12-летнего возраста ездить на заднем сиденье мотоцикла?</vt:lpstr>
      <vt:lpstr>Кому должен уступить дорогу водитель при выезде на дорогу с прилегающей территории?</vt:lpstr>
      <vt:lpstr>Что при ДТП обязан сделать водитель, причастный к нему?</vt:lpstr>
      <vt:lpstr>Какой из этих знаков разрешает движение только пешеходам?</vt:lpstr>
      <vt:lpstr>Какой из этих знаков называется «Главная дорога»?</vt:lpstr>
      <vt:lpstr>Какой из этих знаков называется «Движение запрещено»?</vt:lpstr>
      <vt:lpstr>Какой из этих знаков называется «Железнодорожный переезд со шлагбаумом»?</vt:lpstr>
      <vt:lpstr>Какой из этих знаков называется «Реверсивное движение»?</vt:lpstr>
      <vt:lpstr>ВЕРНО</vt:lpstr>
      <vt:lpstr>НЕВЕРНО</vt:lpstr>
      <vt:lpstr>ПРАВИЛЬНЫЕ ОТВЕТЫ</vt:lpstr>
      <vt:lpstr>ИСТОЧНИКИ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Windows User</cp:lastModifiedBy>
  <cp:revision>31</cp:revision>
  <dcterms:created xsi:type="dcterms:W3CDTF">2010-04-15T09:29:00Z</dcterms:created>
  <dcterms:modified xsi:type="dcterms:W3CDTF">2016-02-13T09:35:56Z</dcterms:modified>
</cp:coreProperties>
</file>