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83" r:id="rId3"/>
    <p:sldId id="257" r:id="rId4"/>
    <p:sldId id="258" r:id="rId5"/>
    <p:sldId id="260" r:id="rId6"/>
    <p:sldId id="259" r:id="rId7"/>
    <p:sldId id="261" r:id="rId8"/>
    <p:sldId id="262" r:id="rId9"/>
    <p:sldId id="284" r:id="rId10"/>
    <p:sldId id="263" r:id="rId11"/>
    <p:sldId id="264" r:id="rId12"/>
    <p:sldId id="285" r:id="rId13"/>
    <p:sldId id="265" r:id="rId14"/>
    <p:sldId id="281" r:id="rId15"/>
    <p:sldId id="266" r:id="rId16"/>
    <p:sldId id="267" r:id="rId17"/>
    <p:sldId id="268" r:id="rId18"/>
    <p:sldId id="269" r:id="rId19"/>
    <p:sldId id="270" r:id="rId20"/>
    <p:sldId id="271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BBC093-D0CF-4487-BB17-BE7363981D85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4DED38-4A47-44CA-A3B8-C8944C4107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2548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DED38-4A47-44CA-A3B8-C8944C4107CF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3493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83CCA-12C4-4A97-A4EB-FE7954F28FC8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23822-DF25-48B6-AFD4-B729F739C5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8124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83CCA-12C4-4A97-A4EB-FE7954F28FC8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23822-DF25-48B6-AFD4-B729F739C5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12934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83CCA-12C4-4A97-A4EB-FE7954F28FC8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23822-DF25-48B6-AFD4-B729F739C5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3930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83CCA-12C4-4A97-A4EB-FE7954F28FC8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23822-DF25-48B6-AFD4-B729F739C5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75634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83CCA-12C4-4A97-A4EB-FE7954F28FC8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23822-DF25-48B6-AFD4-B729F739C5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6106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83CCA-12C4-4A97-A4EB-FE7954F28FC8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23822-DF25-48B6-AFD4-B729F739C5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4839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83CCA-12C4-4A97-A4EB-FE7954F28FC8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23822-DF25-48B6-AFD4-B729F739C5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4130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83CCA-12C4-4A97-A4EB-FE7954F28FC8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23822-DF25-48B6-AFD4-B729F739C5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1429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83CCA-12C4-4A97-A4EB-FE7954F28FC8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23822-DF25-48B6-AFD4-B729F739C5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2311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83CCA-12C4-4A97-A4EB-FE7954F28FC8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23822-DF25-48B6-AFD4-B729F739C5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4342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83CCA-12C4-4A97-A4EB-FE7954F28FC8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23822-DF25-48B6-AFD4-B729F739C5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4981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83CCA-12C4-4A97-A4EB-FE7954F28FC8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23822-DF25-48B6-AFD4-B729F739C5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2314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202"/>
            <a:ext cx="9251504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96" y="1285860"/>
            <a:ext cx="8329880" cy="5146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283968" y="5085184"/>
            <a:ext cx="44529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09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9036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 и телеграф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Следует отнести к одному из важнейших изобретений в истории цивилизации, потому что вместе с ним человек одержал величайшую победу над расстоянием.</a:t>
            </a:r>
            <a:endParaRPr lang="ru-RU" sz="2400" dirty="0"/>
          </a:p>
        </p:txBody>
      </p:sp>
      <p:pic>
        <p:nvPicPr>
          <p:cNvPr id="6" name="Объект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00" t="8313" r="3650" b="13136"/>
          <a:stretch/>
        </p:blipFill>
        <p:spPr>
          <a:xfrm>
            <a:off x="1067798" y="1844824"/>
            <a:ext cx="7115907" cy="460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725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937"/>
            <a:ext cx="9144000" cy="6839063"/>
          </a:xfrm>
        </p:spPr>
      </p:pic>
      <p:sp>
        <p:nvSpPr>
          <p:cNvPr id="5" name="Прямоугольник 4"/>
          <p:cNvSpPr/>
          <p:nvPr/>
        </p:nvSpPr>
        <p:spPr>
          <a:xfrm>
            <a:off x="107504" y="0"/>
            <a:ext cx="903649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Электрическая лампочка.</a:t>
            </a:r>
            <a:b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Совершила настоящую революцию. Свет, которым мы пользуемся ежедневно, результат многолетней работы многих изобретателей.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6" name="Объект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912" b="-1655"/>
          <a:stretch/>
        </p:blipFill>
        <p:spPr>
          <a:xfrm>
            <a:off x="22417" y="908720"/>
            <a:ext cx="4722282" cy="2965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9" t="5530" r="5475" b="2434"/>
          <a:stretch/>
        </p:blipFill>
        <p:spPr>
          <a:xfrm>
            <a:off x="5148064" y="940977"/>
            <a:ext cx="3840190" cy="2847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0" t="14616" r="2616"/>
          <a:stretch/>
        </p:blipFill>
        <p:spPr>
          <a:xfrm>
            <a:off x="2123728" y="3656887"/>
            <a:ext cx="4220308" cy="2960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56645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2" y="18937"/>
            <a:ext cx="9144000" cy="6839063"/>
          </a:xfrm>
        </p:spPr>
      </p:pic>
      <p:sp>
        <p:nvSpPr>
          <p:cNvPr id="5" name="Прямоугольник 4"/>
          <p:cNvSpPr/>
          <p:nvPr/>
        </p:nvSpPr>
        <p:spPr>
          <a:xfrm>
            <a:off x="107504" y="0"/>
            <a:ext cx="90364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</a:t>
            </a:r>
          </a:p>
        </p:txBody>
      </p:sp>
      <p:pic>
        <p:nvPicPr>
          <p:cNvPr id="10" name="Picture 4" descr="КАРЛ БЕНЦ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95536" y="1412776"/>
            <a:ext cx="3456384" cy="4143817"/>
          </a:xfrm>
          <a:prstGeom prst="rect">
            <a:avLst/>
          </a:prstGeom>
          <a:ln w="3810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7504" y="400110"/>
            <a:ext cx="8352928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Немецкий инженер Карл </a:t>
            </a:r>
            <a:r>
              <a:rPr lang="ru-RU" alt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Бенц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изобрёл первый автомобиль в 1893 году модель « Виктория».</a:t>
            </a:r>
          </a:p>
          <a:p>
            <a:pPr algn="ctr"/>
            <a:endParaRPr lang="ru-RU" alt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b="1" dirty="0" smtClean="0">
                <a:solidFill>
                  <a:srgbClr val="FF3300"/>
                </a:solidFill>
              </a:rPr>
              <a:t> </a:t>
            </a:r>
            <a:endParaRPr lang="ru-RU" altLang="ru-RU" b="1" u="sng" dirty="0" smtClean="0">
              <a:solidFill>
                <a:srgbClr val="FFFF99"/>
              </a:solidFill>
            </a:endParaRPr>
          </a:p>
        </p:txBody>
      </p:sp>
      <p:pic>
        <p:nvPicPr>
          <p:cNvPr id="11" name="Содержимое 4" descr="Первый четырехколесный автомобиль Бенц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991775" y="1679661"/>
            <a:ext cx="5075165" cy="341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932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07504" y="188640"/>
            <a:ext cx="892899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Антибиотики.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Микробиолог  Александр Флеминг обратил внимание, что в одной из чашек с микроорганизмами выросла плесень. Бактерии вокруг плесени погибли. Из плесени Флеминг получил пенициллин- первый антибиотик в 1929 году 20 века.</a:t>
            </a:r>
            <a:endParaRPr lang="ru-RU" dirty="0"/>
          </a:p>
        </p:txBody>
      </p:sp>
      <p:pic>
        <p:nvPicPr>
          <p:cNvPr id="2050" name="Picture 2" descr="Флеминг: научные открытия, которые изменили ми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750293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912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07504" y="188640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Всемирная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паутина- интернет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548680"/>
            <a:ext cx="8424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без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преувеличения, главный технологический прорыв последних десятилетий.  В 1969 г. эта сеть начала работу, правда поначалу в ней было всего 4 узла.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1584590"/>
            <a:ext cx="7200800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7089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66856"/>
            <a:ext cx="9144000" cy="7024248"/>
          </a:xfrm>
        </p:spPr>
      </p:pic>
      <p:sp>
        <p:nvSpPr>
          <p:cNvPr id="6" name="Прямоугольник 5"/>
          <p:cNvSpPr/>
          <p:nvPr/>
        </p:nvSpPr>
        <p:spPr>
          <a:xfrm>
            <a:off x="611560" y="1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Десять главных технологических достижений России в 2020 году</a:t>
            </a:r>
            <a:endParaRPr lang="ru-RU" sz="2800" dirty="0"/>
          </a:p>
        </p:txBody>
      </p:sp>
      <p:pic>
        <p:nvPicPr>
          <p:cNvPr id="7" name="Объект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47664" y="2594100"/>
            <a:ext cx="6092434" cy="4061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971600" y="954108"/>
            <a:ext cx="70567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Первое место стоит отдать, несомненно, российской вакцине против нового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коронавируса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«Спутник V». 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173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0812" y="-8237"/>
            <a:ext cx="9274812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611560" y="116633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«Бесконечная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флешка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6" name="Содержимое 4" descr="e01c5b0028d1ebe39b56ac5e772eca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216084"/>
            <a:ext cx="5218732" cy="4243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95536" y="639853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Алексей Чуркин и Самары  изобрел новый гаджет названием «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Флешсейф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»- это  «бесконечная 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флешка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- хранилище для данных, которое имеет неограниченный объём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788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395536" y="188640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конце 2020года в воздух поднялся проходящий испытания новый отечественный лайнер МС-21. Его мощный двигатель позволяет  вывести человека в космос.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24028" y="1388969"/>
            <a:ext cx="4153206" cy="2770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10872" y="2996952"/>
            <a:ext cx="4752527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499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5069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467544" y="0"/>
            <a:ext cx="80648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Российская плавучая атомная теплоэлектростанция проекта 20870, находящаяся в порту города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Певек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самая северная АЭС в мире.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837" y="1815882"/>
            <a:ext cx="5224239" cy="3324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952169" y="4030336"/>
            <a:ext cx="4205151" cy="2803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0633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51520" y="188640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нашей стране был выполнен первый рентгеновский обзор космического неба, который произвела российская космическая обсерватория «Спектр-РГ», предназначенная для построения полной карты Вселенной.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27437" y="1758300"/>
            <a:ext cx="4149961" cy="27562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572000" y="3191509"/>
            <a:ext cx="4217675" cy="304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611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5418" y="16202"/>
            <a:ext cx="9251504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528" y="332656"/>
            <a:ext cx="3456384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О, сколько нам открытий чудных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Готовят просвещенья дух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опыт, сын ошибок трудных,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гений, парадоксов друг,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случай, бог изобретатель.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С. Пушкин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188640"/>
            <a:ext cx="4825626" cy="5805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39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61872"/>
            <a:ext cx="9324527" cy="6919872"/>
          </a:xfrm>
        </p:spPr>
      </p:pic>
      <p:sp>
        <p:nvSpPr>
          <p:cNvPr id="5" name="Прямоугольник 4"/>
          <p:cNvSpPr/>
          <p:nvPr/>
        </p:nvSpPr>
        <p:spPr>
          <a:xfrm>
            <a:off x="323528" y="116632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Произошел первый полет нового российского самолета Ил-114-300 , способный перевозить до 68 пассажиров. Особенности конструкции позволяют использовать его на аэродромах местных авиалиний.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95717" y="1039962"/>
            <a:ext cx="4020668" cy="2710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9901"/>
          <a:stretch/>
        </p:blipFill>
        <p:spPr>
          <a:xfrm>
            <a:off x="111816" y="3750365"/>
            <a:ext cx="5587684" cy="3072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2778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09332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79512" y="116632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судоверфи «Звезда» был спущен на воду первый российский танкер класса «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Афрамакс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- Владимир Мономах. Это танкер нового поколения, который способен нести более 100000 тонн полезного груза.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358696" y="1132295"/>
            <a:ext cx="6426607" cy="3583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5855" y="4581128"/>
            <a:ext cx="3227851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8487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09332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395536" y="0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Тяжёлая ракета«Ангара-А5»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совершила первый полёт, то позволит нашей стране, совершать полёты к Луне и Марсу.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1122" y="980728"/>
            <a:ext cx="2947623" cy="39301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53657" y="1959496"/>
            <a:ext cx="5782839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039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09332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79512" y="404664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атомный реактор нового поколения ВВЭР-1200 впервые запущен в эксплуатацию за рубежом, на Белорусской АЭС то позволило  вырабатывать намного больше  объёмов электричества и тепла.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39552" y="2060848"/>
            <a:ext cx="4176399" cy="27833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31627" y="3645024"/>
            <a:ext cx="4070351" cy="305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48568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09332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79512" y="404664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Ученые «Курчатовского института»  впервые зарегистрировали солнечные нейтрино – частицы, образующиеся внутри нашей звезды.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maxresdefault.jpg"/>
          <p:cNvPicPr>
            <a:picLocks noChangeAspect="1"/>
          </p:cNvPicPr>
          <p:nvPr/>
        </p:nvPicPr>
        <p:blipFill>
          <a:blip r:embed="rId3" cstate="print"/>
          <a:srcRect l="14519" t="15043" r="12404"/>
          <a:stretch>
            <a:fillRect/>
          </a:stretch>
        </p:blipFill>
        <p:spPr>
          <a:xfrm>
            <a:off x="204308" y="2745863"/>
            <a:ext cx="6247215" cy="4085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012160" y="1604993"/>
            <a:ext cx="2911908" cy="1639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61055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669" y="0"/>
            <a:ext cx="9109332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611561" y="1124744"/>
            <a:ext cx="784887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  <a:p>
            <a:pPr algn="ctr"/>
            <a:r>
              <a:rPr lang="ru-RU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  <a:endParaRPr lang="ru-RU" sz="6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36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09" y="-171400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657" y="0"/>
            <a:ext cx="9144000" cy="6876002"/>
          </a:xfrm>
        </p:spPr>
      </p:pic>
      <p:sp>
        <p:nvSpPr>
          <p:cNvPr id="5" name="Прямоугольник 4"/>
          <p:cNvSpPr/>
          <p:nvPr/>
        </p:nvSpPr>
        <p:spPr>
          <a:xfrm>
            <a:off x="395536" y="332657"/>
            <a:ext cx="849694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Наука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система знаний о закономерностях развития природы, общества и  мышления, а также отдельная отрасль таких знаний. </a:t>
            </a:r>
          </a:p>
          <a:p>
            <a:pPr algn="ctr" fontAlgn="base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вы думаете, какую роль в нашей жизни играет наука?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95536" y="2008684"/>
            <a:ext cx="5111262" cy="3406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560368" y="3184109"/>
            <a:ext cx="3301242" cy="2239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87423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010"/>
            <a:ext cx="9252520" cy="6833770"/>
          </a:xfrm>
        </p:spPr>
      </p:pic>
      <p:sp>
        <p:nvSpPr>
          <p:cNvPr id="5" name="Прямоугольник 4"/>
          <p:cNvSpPr/>
          <p:nvPr/>
        </p:nvSpPr>
        <p:spPr>
          <a:xfrm>
            <a:off x="323528" y="332656"/>
            <a:ext cx="85689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Наука открывает  нам бесконечный мир радости познания, творчества и мечты. 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Владимир Путин подписал указ о проведении в России Года науки и 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 в 2021 году. 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pic>
        <p:nvPicPr>
          <p:cNvPr id="6" name="Picture 1" descr="15207822041put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8866" y="2324828"/>
            <a:ext cx="5806342" cy="38705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7219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54006"/>
            <a:ext cx="9144000" cy="6912006"/>
          </a:xfrm>
        </p:spPr>
      </p:pic>
      <p:sp>
        <p:nvSpPr>
          <p:cNvPr id="5" name="Прямоугольник 4"/>
          <p:cNvSpPr/>
          <p:nvPr/>
        </p:nvSpPr>
        <p:spPr>
          <a:xfrm>
            <a:off x="1115616" y="1052736"/>
            <a:ext cx="70567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4800" b="1" cap="all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ИЗОБРЕТЕНИя</a:t>
            </a:r>
            <a:r>
              <a:rPr lang="ru-RU" sz="4800" b="1" cap="all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открытия, </a:t>
            </a:r>
            <a:r>
              <a:rPr lang="ru-RU" sz="4800" b="1" cap="all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ИЗМЕНИВШИЕ ЖИЗНЬ ЧЕЛОВЕЧЕСТВА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6020" y="116632"/>
            <a:ext cx="1739191" cy="1449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349030" y="4719038"/>
            <a:ext cx="1840851" cy="2136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790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583" y="12398"/>
            <a:ext cx="9335647" cy="6845602"/>
          </a:xfrm>
        </p:spPr>
      </p:pic>
      <p:sp>
        <p:nvSpPr>
          <p:cNvPr id="5" name="Прямоугольник 4"/>
          <p:cNvSpPr/>
          <p:nvPr/>
        </p:nvSpPr>
        <p:spPr>
          <a:xfrm>
            <a:off x="179512" y="260648"/>
            <a:ext cx="80648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Огонь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рано открыли полезные свойства огня -его способности освещать и 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согревать, готовить пищу. </a:t>
            </a:r>
          </a:p>
        </p:txBody>
      </p:sp>
      <p:pic>
        <p:nvPicPr>
          <p:cNvPr id="6" name="Picture 1" descr="79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79512" y="2400115"/>
            <a:ext cx="4562895" cy="3541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71" r="11170" b="4863"/>
          <a:stretch/>
        </p:blipFill>
        <p:spPr>
          <a:xfrm>
            <a:off x="4742407" y="1337865"/>
            <a:ext cx="4327354" cy="3880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6539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45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323528" y="0"/>
            <a:ext cx="864096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Колесо.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Открыв колесо, человечество получило удобный способ передвижения. Люди стали заселять и осваивать новые земли.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43" t="893" r="-224" b="11353"/>
          <a:stretch/>
        </p:blipFill>
        <p:spPr>
          <a:xfrm>
            <a:off x="1547664" y="1712595"/>
            <a:ext cx="7098958" cy="4867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G:\Anim176\GIF\древние люди\oldman0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1377888" cy="2171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3541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97" y="0"/>
            <a:ext cx="9134903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539552" y="1"/>
            <a:ext cx="84249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Изобретения, благодаря которым стали возможны  дальние плавания.</a:t>
            </a:r>
            <a:endParaRPr lang="ru-RU" sz="3200" dirty="0"/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040"/>
          <a:stretch/>
        </p:blipFill>
        <p:spPr>
          <a:xfrm>
            <a:off x="321628" y="1196752"/>
            <a:ext cx="8673839" cy="5266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26250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28" y="-12412"/>
            <a:ext cx="9134903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539552" y="1"/>
            <a:ext cx="8424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ВЕЛОСИПЕДЫ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Содержимое 4" descr="Early Bicycle by Baron Karl Von Drais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42875" y="692696"/>
            <a:ext cx="4141093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499992" y="692696"/>
            <a:ext cx="4104456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1817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году </a:t>
            </a:r>
            <a:r>
              <a:rPr lang="ru-RU" alt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немецкий изобретатель 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барон </a:t>
            </a:r>
            <a:r>
              <a:rPr lang="ru-RU" alt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Карл </a:t>
            </a:r>
            <a:r>
              <a:rPr lang="ru-RU" altLang="ru-RU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Дрейз</a:t>
            </a:r>
            <a:r>
              <a:rPr lang="ru-RU" alt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создал первый самокат, который был назван им </a:t>
            </a:r>
            <a:r>
              <a:rPr lang="ru-RU" alt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«машиной для ходьбы».</a:t>
            </a:r>
          </a:p>
          <a:p>
            <a:r>
              <a:rPr lang="ru-RU" alt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самоката был руль и седло. </a:t>
            </a:r>
          </a:p>
          <a:p>
            <a:r>
              <a:rPr lang="ru-RU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Самокат был назван по имени изобретателя </a:t>
            </a:r>
            <a:r>
              <a:rPr lang="ru-RU" alt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дрезиной.  </a:t>
            </a:r>
          </a:p>
          <a:p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1818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году был выдан </a:t>
            </a:r>
            <a:r>
              <a:rPr lang="ru-RU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патент на это изобретение. </a:t>
            </a:r>
          </a:p>
          <a:p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408663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443</Words>
  <Application>Microsoft Office PowerPoint</Application>
  <PresentationFormat>Экран (4:3)</PresentationFormat>
  <Paragraphs>43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Tania</dc:creator>
  <cp:lastModifiedBy>гг</cp:lastModifiedBy>
  <cp:revision>13</cp:revision>
  <dcterms:created xsi:type="dcterms:W3CDTF">2021-08-23T11:06:20Z</dcterms:created>
  <dcterms:modified xsi:type="dcterms:W3CDTF">2021-08-31T12:56:31Z</dcterms:modified>
</cp:coreProperties>
</file>