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8" r:id="rId9"/>
    <p:sldId id="257" r:id="rId10"/>
    <p:sldId id="266" r:id="rId11"/>
    <p:sldId id="270" r:id="rId12"/>
    <p:sldId id="271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5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5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0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9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3575-FEAF-4C8B-A5FE-D7AC79DA380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FEB3-FE89-442B-8421-4D6414164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Опасные увлечения современных подростков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97" y="1988840"/>
            <a:ext cx="6222405" cy="401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травля, агрессивное преследование одного из членов коллектива. Атаки часто сопровождаются фото или видео фиксацией.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33804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4364" y="2780928"/>
            <a:ext cx="57496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вид травли с применением Интернет – технологий, включающий оскорбления, угрозы, клевету, компромат и шантаж, с использованием личных сообщений или общественного канала.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5" y="1172749"/>
            <a:ext cx="3384376" cy="2256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92896"/>
            <a:ext cx="5770984" cy="1143000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Молодёжные группировки:</a:t>
            </a:r>
            <a:br>
              <a:rPr lang="ru-RU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«Поясни за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шмот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«Нижегородский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кэжуал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«Сибирский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кэжуал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участники правых радикальных группировок, имеют свой стиль в одежде, избивают за «неправильную» одежду. Начало молодёжное движение берет от скинхедов.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466126" cy="2573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679" y="1556792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«АУЕ»—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«арестантский уклад един» (или «арестантское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уркаганское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единство») — название и девиз предположительно существующего российского неформального объединения банд, состоящих из несовершеннолетних (подростков, юношей и девушек). Это молодёжное сообщество пропагандирует среди несовершеннолетних воровские понятия российской криминальной среды и тюремные понятия, требует соблюдения «воровского кодекса» со сбором денег на «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общак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взамен обещая поддержку и защиту в настоящем и будущем.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51" y="4293096"/>
            <a:ext cx="4066697" cy="228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95" y="2708920"/>
            <a:ext cx="4968552" cy="114300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Диггерство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англ.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digger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копатель) — исследование подземных убежищ и других подземных объектов. Людей, занимающихся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диггерством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называют диггерами.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324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780928"/>
            <a:ext cx="4248472" cy="114300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Зацепинг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— это способ передвижения на поезде, при котором человек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целяется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 вагонам снаружи за различные поручни, лестницы, подножки и другие элементы.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Зацепер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может ехать на крыше, на открытых переходных и тормозных площадках, с боковых или торцевых сторон вагонов.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" y="1921643"/>
            <a:ext cx="4531033" cy="2548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3672408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Бейскламбинг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подъем на большую высоту без страховки.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Бейсджампинг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прыжки с высоты в несколько сотен метров со специальным парашютом.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1268760"/>
            <a:ext cx="489111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703543"/>
            <a:ext cx="5410944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Собачий кайф -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умышленное перекрытие доступа кислорода к мозгу с целью вызвать кратковременный обморок и состояние эйфории. 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542658" cy="2559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Руффинг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прогулки по крышам, которые зачастую приводят к летальному исходу.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42" y="2588568"/>
            <a:ext cx="5473116" cy="364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7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4968552" cy="1143000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Сталкерство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посещение заброшенных мест.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852936"/>
            <a:ext cx="5200829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125" y="908720"/>
            <a:ext cx="8760296" cy="1143000"/>
          </a:xfrm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Планкинг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модный флэш-моб, суть которого заключается в том, чтобы лечь в необычном месте лицом вниз и заснять это на видео или фото.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9" y="3140968"/>
            <a:ext cx="4764021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08920"/>
            <a:ext cx="6192688" cy="114300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Сниффинг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токсикомании, при которой состояние токсического опьянения достигается в результате вдыхания паров химических соединений, используемых в бытовых приборах газа, летучих веществ, входящих в состав освежителей воздуха, дезодорантов, а также выделяемых из горючих жидкостей – бензин, клей.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98376"/>
            <a:ext cx="3107499" cy="4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Опасные увлечения современных подростков</vt:lpstr>
      <vt:lpstr>Диггерство  (от англ. digger — копатель) — исследование подземных убежищ и других подземных объектов. Людей, занимающихся диггерством, называют диггерами. </vt:lpstr>
      <vt:lpstr>Зацепинг — это способ передвижения на поезде, при котором человек целяется к вагонам снаружи за различные поручни, лестницы, подножки и другие элементы. Зацепер может ехать на крыше, на открытых переходных и тормозных площадках, с боковых или торцевых сторон вагонов. </vt:lpstr>
      <vt:lpstr>Бейскламбинг – подъем на большую высоту без страховки. Бейсджампинг – прыжки с высоты в несколько сотен метров со специальным парашютом.</vt:lpstr>
      <vt:lpstr>Собачий кайф - умышленное перекрытие доступа кислорода к мозгу с целью вызвать кратковременный обморок и состояние эйфории. </vt:lpstr>
      <vt:lpstr>Руффинг – прогулки по крышам, которые зачастую приводят к летальному исходу.</vt:lpstr>
      <vt:lpstr>Сталкерство – посещение заброшенных мест.</vt:lpstr>
      <vt:lpstr>Планкинг – модный флэш-моб, суть которого заключается в том, чтобы лечь в необычном месте лицом вниз и заснять это на видео или фото.</vt:lpstr>
      <vt:lpstr>Сниффинг – форма токсикомании, при которой состояние токсического опьянения достигается в результате вдыхания паров химических соединений, используемых в бытовых приборах газа, летучих веществ, входящих в состав освежителей воздуха, дезодорантов, а также выделяемых из горючих жидкостей – бензин, клей.</vt:lpstr>
      <vt:lpstr>Буллинг – травля, агрессивное преследование одного из членов коллектива. Атаки часто сопровождаются фото или видео фиксацией.</vt:lpstr>
      <vt:lpstr>Кибербуллинг – вид травли с применением Интернет – технологий, включающий оскорбления, угрозы, клевету, компромат и шантаж, с использованием личных сообщений или общественного канала.</vt:lpstr>
      <vt:lpstr>Молодёжные группировки: «Поясни за шмот», «Нижегородский кэжуал», «Сибирский кэжуал» - участники правых радикальных группировок, имеют свой стиль в одежде, избивают за «неправильную» одежду. Начало молодёжное движение берет от скинхедов.</vt:lpstr>
      <vt:lpstr>«АУЕ»— «арестантский уклад един» (или «арестантское уркаганское единство») — название и девиз предположительно существующего российского неформального объединения банд, состоящих из несовершеннолетних (подростков, юношей и девушек). Это молодёжное сообщество пропагандирует среди несовершеннолетних воровские понятия российской криминальной среды и тюремные понятия, требует соблюдения «воровского кодекса» со сбором денег на «общак», взамен обещая поддержку и защиту в настоящем и будущем.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увлечения современных подростков</dc:title>
  <dc:creator>Ирина</dc:creator>
  <cp:lastModifiedBy>Ирина</cp:lastModifiedBy>
  <cp:revision>9</cp:revision>
  <dcterms:created xsi:type="dcterms:W3CDTF">2019-11-11T17:52:26Z</dcterms:created>
  <dcterms:modified xsi:type="dcterms:W3CDTF">2019-11-11T19:24:31Z</dcterms:modified>
</cp:coreProperties>
</file>