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ABF69A-DFE7-42BC-8182-2121D8F068D2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rugsveta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" TargetMode="External"/><Relationship Id="rId13" Type="http://schemas.openxmlformats.org/officeDocument/2006/relationships/hyperlink" Target="http://img0.liveinternet.ru/images/attach/c/2/69/945/69945644_05.jpg" TargetMode="External"/><Relationship Id="rId3" Type="http://schemas.openxmlformats.org/officeDocument/2006/relationships/hyperlink" Target="http://www.vokrugsveta.ru/" TargetMode="External"/><Relationship Id="rId7" Type="http://schemas.openxmlformats.org/officeDocument/2006/relationships/hyperlink" Target="https://www.galernayas.ru/" TargetMode="External"/><Relationship Id="rId12" Type="http://schemas.openxmlformats.org/officeDocument/2006/relationships/hyperlink" Target="http://spb.russiaregionpress.ru/" TargetMode="External"/><Relationship Id="rId2" Type="http://schemas.openxmlformats.org/officeDocument/2006/relationships/hyperlink" Target="http://www.pomnivoinu.ru/" TargetMode="External"/><Relationship Id="rId16" Type="http://schemas.openxmlformats.org/officeDocument/2006/relationships/hyperlink" Target="http://biofile.ru/pic/sj-03-62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gregator.pro/foto/soobschestvo-hudey-kak-ya-predlozhilo-uchastnikam-.3089670.2015_01_27.jpg" TargetMode="External"/><Relationship Id="rId11" Type="http://schemas.openxmlformats.org/officeDocument/2006/relationships/hyperlink" Target="http://maxpark.com/" TargetMode="External"/><Relationship Id="rId5" Type="http://schemas.openxmlformats.org/officeDocument/2006/relationships/hyperlink" Target="http://www.taday.ru/" TargetMode="External"/><Relationship Id="rId15" Type="http://schemas.openxmlformats.org/officeDocument/2006/relationships/hyperlink" Target="http://profcentre.ru/" TargetMode="External"/><Relationship Id="rId10" Type="http://schemas.openxmlformats.org/officeDocument/2006/relationships/hyperlink" Target="http://img12.nnm.me/7/a/6/7/1/cbb7eaf050bf6957cae6a546251.jpg" TargetMode="External"/><Relationship Id="rId4" Type="http://schemas.openxmlformats.org/officeDocument/2006/relationships/hyperlink" Target="http://shkola-televideniya.ru/netcat_files/1862_978.jpg" TargetMode="External"/><Relationship Id="rId9" Type="http://schemas.openxmlformats.org/officeDocument/2006/relationships/hyperlink" Target="http://www.liveinternet.ru/" TargetMode="External"/><Relationship Id="rId14" Type="http://schemas.openxmlformats.org/officeDocument/2006/relationships/hyperlink" Target="http://www.krassever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&#1057;&#1074;&#1103;&#1090;&#1086;&#1089;&#1083;&#1072;&#1074;\Desktop\&#1064;&#1086;&#1089;&#1090;&#1072;&#1082;&#1086;&#1074;&#1080;&#1095;%20&#1044;.%20&#1080;&#1089;&#1087;&#1086;&#1083;&#1085;&#1103;&#1077;&#1090;%20&#1092;&#1088;&#1072;&#1075;&#1084;&#1077;&#1085;&#1090;%207-&#1081;%20&#1089;&#1080;&#1084;&#1092;&#1086;&#1085;&#1080;&#1080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Блокада Ленинграда</a:t>
            </a:r>
            <a:br>
              <a:rPr lang="ru-RU" dirty="0" smtClean="0"/>
            </a:br>
            <a:r>
              <a:rPr lang="ru-RU" dirty="0" smtClean="0"/>
              <a:t>8 сентября 1941 – 27 января 1944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axpark.com/static/u/article_image/13/03/29/tmpmXXd2x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539" b="1153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/>
          </a:bodyPr>
          <a:lstStyle/>
          <a:p>
            <a:r>
              <a:rPr lang="ru-RU" dirty="0" smtClean="0"/>
              <a:t> По "Дороге жизни" вывозили и ослабевших от голода жителей города: в первую очередь эвакуировали детей, женщин с детьми, больных, раненых и инвалидов </a:t>
            </a:r>
            <a:r>
              <a:rPr lang="ru-RU" baseline="30000" dirty="0" smtClean="0">
                <a:hlinkClick r:id="rId3"/>
              </a:rPr>
              <a:t>3</a:t>
            </a:r>
            <a:r>
              <a:rPr lang="ru-RU" dirty="0" smtClean="0"/>
              <a:t>, а также учащихся, рабочих эвакуируемых заводов и их семьи.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pb.russiaregionpress.ru/files/2013/01/e9146888b7ec0c5df8ccb8516ce98c8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189" b="1018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04664"/>
            <a:ext cx="2191072" cy="5615136"/>
          </a:xfrm>
        </p:spPr>
        <p:txBody>
          <a:bodyPr>
            <a:normAutofit/>
          </a:bodyPr>
          <a:lstStyle/>
          <a:p>
            <a:r>
              <a:rPr lang="ru-RU" dirty="0" smtClean="0"/>
              <a:t>Прорыв блокады Ленинграда начался по приказу Ставки Верховного главнокомандующего 12 января 1943 с наступления войск Ленинградского и </a:t>
            </a:r>
            <a:r>
              <a:rPr lang="ru-RU" dirty="0" err="1" smtClean="0"/>
              <a:t>Волховского</a:t>
            </a:r>
            <a:r>
              <a:rPr lang="ru-RU" dirty="0" smtClean="0"/>
              <a:t> фронтов во взаимодействии с Краснознаменным Балтийским флотом (КБФ) южнее Ладожского озера. 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0.liveinternet.ru/images/attach/c/2/69/945/69945644_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645" b="964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13176"/>
            <a:ext cx="81534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 18 января 136-я стрелковая дивизия и 61-я танковая бригада Ленинградского фронта ворвались в Рабочий посёлок № 5 и соединились с частями 18-й стрелковой дивизии </a:t>
            </a:r>
            <a:r>
              <a:rPr lang="ru-RU" dirty="0" err="1" smtClean="0"/>
              <a:t>Волховского</a:t>
            </a:r>
            <a:r>
              <a:rPr lang="ru-RU" dirty="0" smtClean="0"/>
              <a:t> фронта. В этот же день частями 86-й стрелковой дивизии и 34-й лыжной бригады был освобожден Шлиссельбург и очищено от врага</a:t>
            </a:r>
            <a:r>
              <a:rPr lang="ru-RU" dirty="0" smtClean="0">
                <a:solidFill>
                  <a:schemeClr val="bg1"/>
                </a:solidFill>
              </a:rPr>
              <a:t> все южное побережье Ладожского озера.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krassever.ru/upload/resize_cache/iblock/4d8/690_500_1/11_%D0%9B%D1%8B%D0%B6%D0%B8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616" b="961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пробитом вдоль берега коридора за 18 дней строители возвели переправу через Неву и проложили железную и автомобильную дороги.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profcentre.ru/images/articles/922/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771" b="9771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692696"/>
            <a:ext cx="2057400" cy="5327104"/>
          </a:xfrm>
        </p:spPr>
        <p:txBody>
          <a:bodyPr/>
          <a:lstStyle/>
          <a:p>
            <a:r>
              <a:rPr lang="ru-RU" dirty="0" smtClean="0"/>
              <a:t> Вражеская блокада была прорвана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iofile.ru/pic/sj-03-6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498" b="1749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76672"/>
            <a:ext cx="2057400" cy="5543128"/>
          </a:xfrm>
        </p:spPr>
        <p:txBody>
          <a:bodyPr>
            <a:normAutofit/>
          </a:bodyPr>
          <a:lstStyle/>
          <a:p>
            <a:r>
              <a:rPr lang="ru-RU" dirty="0" smtClean="0"/>
              <a:t> К 27 января  1944 советские войска взломали оборону 18-й немецкой армии, разгромили ее основные силы и продвинулись на 60 километров в глубину. Немцы начали отступать.  С освобождением Пушкина, Гатчины и Чудово блокада                    Ленинграда была полностью снята.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92157"/>
            <a:ext cx="806489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ресурсы: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http://www.pomnivoinu.ru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http://www.vokrugsveta.ru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http://shkola-televideniya.ru/netcat_files/1862_978.jpg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http://www.taday.ru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http://agregator.pro/foto/soobschestvo-hudey-kak-ya-predlozhilo-uchastnikam-.3089670.2015_01_27.jpg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https://www.galernayas.ru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http://www.youtube.com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http://www.liveinternet.ru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http://img12.nnm.me/7/a/6/7/1/cbb7eaf050bf6957cae6a546251.jpg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http://maxpark.com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http://spb.russiaregionpress.ru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http://img0.liveinternet.ru/images/attach/c/2/69/945/69945644_05.jpg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http://www.krassever.ru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5"/>
              </a:rPr>
              <a:t>http://profcentre.ru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6"/>
              </a:rPr>
              <a:t>http://biofile.ru/pic/sj-03-626.jpg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mnivoinu.ru/img/reports/1308/img/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993" b="12993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8224" y="404664"/>
            <a:ext cx="2057400" cy="5471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Блокада Ленинграда</a:t>
            </a:r>
            <a:r>
              <a:rPr lang="ru-RU" dirty="0" smtClean="0">
                <a:solidFill>
                  <a:schemeClr val="bg1"/>
                </a:solidFill>
              </a:rPr>
              <a:t> (8 сентября 1941 — 27 января  1944) — трагический период истории города на Неве, когда только от голода погибло свыше 640 тыс. жителей, десятки тысяч погибли при артиллерийских обстрелах и бомбардировках, умерли в эвакуации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hkola-televideniya.ru/netcat_files/1862_9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195" b="819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8224" y="404664"/>
            <a:ext cx="2057400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окружение попало 2 </a:t>
            </a:r>
            <a:r>
              <a:rPr lang="ru-RU" dirty="0" err="1" smtClean="0">
                <a:solidFill>
                  <a:schemeClr val="bg1"/>
                </a:solidFill>
              </a:rPr>
              <a:t>млн</a:t>
            </a:r>
            <a:r>
              <a:rPr lang="ru-RU" dirty="0" smtClean="0">
                <a:solidFill>
                  <a:schemeClr val="bg1"/>
                </a:solidFill>
              </a:rPr>
              <a:t> 544 тыс. гражданского населения города (включая приблизительно 400 тыс. детей), 343 тыс. жителей пригородных районов, войска, защищавшие город. Продовольствие и топливные запасы были ограничены (только на 1-2 месяца). 8 сентября 1941 в результате авиационного налета и возникшего пожара сгорели продовольственные склады им. А.Е. </a:t>
            </a:r>
            <a:r>
              <a:rPr lang="ru-RU" dirty="0" err="1" smtClean="0">
                <a:solidFill>
                  <a:schemeClr val="bg1"/>
                </a:solidFill>
              </a:rPr>
              <a:t>Бадаева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taday.ru/data/2013/01/13/1233681345/kartochk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610" b="2061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836712"/>
            <a:ext cx="2057400" cy="51830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Были введены продовольственные карточки.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gregator.pro/foto/soobschestvo-hudey-kak-ya-predlozhilo-uchastnikam-.3089670.2015_01_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616" b="961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76672"/>
            <a:ext cx="2057400" cy="5543128"/>
          </a:xfrm>
        </p:spPr>
        <p:txBody>
          <a:bodyPr/>
          <a:lstStyle/>
          <a:p>
            <a:r>
              <a:rPr lang="ru-RU" dirty="0" smtClean="0"/>
              <a:t>С 1 октября рабочие и инженерно-технические работники стали получать по 400 г хлеба в сутки,   все остальные  — по 200 г.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61" name="Picture 5" descr="https://www.galernayas.ru/uploads/posts/2013-06/1371618384_blokada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2081" b="12081"/>
          <a:stretch>
            <a:fillRect/>
          </a:stretch>
        </p:blipFill>
        <p:spPr bwMode="auto">
          <a:xfrm>
            <a:off x="0" y="0"/>
            <a:ext cx="9001125" cy="48466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4502974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000000"/>
              </a:solidFill>
            </a:endParaRPr>
          </a:p>
          <a:p>
            <a:endParaRPr lang="ru-RU" sz="1600" b="1" dirty="0">
              <a:solidFill>
                <a:srgbClr val="000000"/>
              </a:solidFill>
            </a:endParaRPr>
          </a:p>
          <a:p>
            <a:endParaRPr lang="ru-RU" sz="1600" b="1" dirty="0" smtClean="0">
              <a:solidFill>
                <a:srgbClr val="000000"/>
              </a:solidFill>
            </a:endParaRPr>
          </a:p>
          <a:p>
            <a:r>
              <a:rPr lang="ru-RU" sz="1600" b="1" dirty="0" smtClean="0">
                <a:solidFill>
                  <a:srgbClr val="000000"/>
                </a:solidFill>
              </a:rPr>
              <a:t>Остановился </a:t>
            </a:r>
            <a:r>
              <a:rPr lang="ru-RU" sz="1600" b="1" dirty="0">
                <a:solidFill>
                  <a:srgbClr val="000000"/>
                </a:solidFill>
              </a:rPr>
              <a:t>общественный транспорт, потому что к зиме 1941 — 1942 не осталось никаких топливных запасов и электроэнергии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8224" y="476672"/>
            <a:ext cx="2057400" cy="4419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Все то время, когда шла блокада, не замолкало ленинградское радио, где выступали поэты и писатели. 2 июля 1942 года с Урала доставили партитуру 7-й симфонии Дмитрия Шостаковича, которая 9 августа 1942 была исполнена оркестром Радиокомитета в осажденном немцами Ленинграде.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Шостакович Д. исполняет фрагмент 7-й симфони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5760640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kotenikkote.files.wordpress.com/2010/05/3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902" b="690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связи с прекращением связи с Большой землей особое значение приобрела дорога через Ладожское озеро, ставшая легендарной "Дорогой Жизни".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2.nnm.me/7/a/6/7/1/cbb7eaf050bf6957cae6a5462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103" b="14103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76672"/>
            <a:ext cx="2057400" cy="5543128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Водным путем грузы доставлялись в Ленинград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еще в сентябре — ноябре 1941, а когда озеро замерзло, то продовольствие, топливо и другие грузы стали возить по льду.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127</TotalTime>
  <Words>178</Words>
  <Application>Microsoft Office PowerPoint</Application>
  <PresentationFormat>Экран (4:3)</PresentationFormat>
  <Paragraphs>35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Главная</vt:lpstr>
      <vt:lpstr>Блокада Ленинграда 8 сентября 1941 – 27 января 1944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Ленинграда 8 сентября 1941 – 27 января 1944</dc:title>
  <dc:creator>Святослав Бущик</dc:creator>
  <cp:lastModifiedBy>User</cp:lastModifiedBy>
  <cp:revision>26</cp:revision>
  <dcterms:created xsi:type="dcterms:W3CDTF">2016-01-18T07:16:55Z</dcterms:created>
  <dcterms:modified xsi:type="dcterms:W3CDTF">2021-01-26T18:26:07Z</dcterms:modified>
</cp:coreProperties>
</file>