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7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FE5D93-72A1-8643-86B7-041848C3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u="sng"/>
              <a:t>Перемена предназначена для отдыха,посещения столовой,туалета,а также для подготовки  к следующему уроку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5C7966-C18F-0B44-A77A-BA0255C3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Правила поведения на перемене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3549C1-B79D-AF4B-9C88-5E6BBDD455C8}"/>
              </a:ext>
            </a:extLst>
          </p:cNvPr>
          <p:cNvSpPr txBox="1"/>
          <p:nvPr/>
        </p:nvSpPr>
        <p:spPr>
          <a:xfrm>
            <a:off x="5180111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44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EB17B9-B2AC-2747-B5A4-9ABAAA0D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7" y="2598209"/>
            <a:ext cx="10131425" cy="3649133"/>
          </a:xfrm>
        </p:spPr>
        <p:txBody>
          <a:bodyPr/>
          <a:lstStyle/>
          <a:p>
            <a:r>
              <a:rPr lang="ru-RU"/>
              <a:t>ПРИ ВСТРЕЧЕ С УЧИТЕЛЕМ,РАБОТНИКОМ ШКОЛЫ ИЛИ ДРУГИМ ВЗРОСЛЫМ НУЖНО ПОЗДОРОВАТЬСЯ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749C98-8850-9D43-BEC5-2DC4A9F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957" y="-2131814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517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43CD47-E501-8D42-9F22-08955CCD6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75" y="1693731"/>
            <a:ext cx="10131425" cy="3649133"/>
          </a:xfrm>
        </p:spPr>
        <p:txBody>
          <a:bodyPr/>
          <a:lstStyle/>
          <a:p>
            <a:r>
              <a:rPr lang="ru-RU"/>
              <a:t>НАВЕСТИ ЧИСТОТУ И ПОРЯДОК НА РАБОЧЕМ МЕСТЕ</a:t>
            </a:r>
          </a:p>
          <a:p>
            <a:r>
              <a:rPr lang="ru-RU"/>
              <a:t>ПОДГОТОВИТЬСЯ К СЛЕДУЮЩЕМУ УРОКУ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F749D2-BE6D-E048-BBDD-F3AD5D1F9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 ПЕРЕМЕНЕ РАЗРЕШАЕТСЯ:</a:t>
            </a:r>
          </a:p>
        </p:txBody>
      </p:sp>
    </p:spTree>
    <p:extLst>
      <p:ext uri="{BB962C8B-B14F-4D97-AF65-F5344CB8AC3E}">
        <p14:creationId xmlns:p14="http://schemas.microsoft.com/office/powerpoint/2010/main" xmlns="" val="674500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A0B1D9E7-B81D-2E40-8C5D-991623D89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63" y="839341"/>
            <a:ext cx="7706319" cy="577973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B0F865-56AE-9244-9E5E-92723D887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183" y="-2212181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10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219561-F52A-1949-918C-DB26220D9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ПОМОЧЬ ПОДГОТОВИТЬ УЧИТЕЛЮ КЛАСС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9522C5-9025-F347-B858-6350071A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45" y="-2355056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956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E4B432C2-82D3-3A47-AE6E-B71FD1F5B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252" y="1375172"/>
            <a:ext cx="6840100" cy="507523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22189D-E2C3-344B-8782-26D473B8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890712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36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688AAD33-A323-D846-ACD5-80D6621FCF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661" y="1080493"/>
            <a:ext cx="7298917" cy="546706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B0AF79-0D36-0F4D-AECA-58CD46BC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160" y="-2444353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21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72C3C174-D559-7542-93AA-195DC7FB90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648" y="537964"/>
            <a:ext cx="7742040" cy="580653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B6811A-8D2E-E042-B031-305A62659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715" y="-3152180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97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B4C963-9580-6E4F-929D-10C6DEE68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76894" y="2695707"/>
            <a:ext cx="10131425" cy="3649133"/>
          </a:xfrm>
        </p:spPr>
        <p:txBody>
          <a:bodyPr/>
          <a:lstStyle/>
          <a:p>
            <a:r>
              <a:rPr lang="ru-RU"/>
              <a:t>ТОЛКАТЬ ДРУГ ДРУГА</a:t>
            </a:r>
          </a:p>
          <a:p>
            <a:r>
              <a:rPr lang="ru-RU"/>
              <a:t>ДРАТЬСЯ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078CEF-ED50-C744-9229-865B7B40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 перемене запрещается: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E450F4-3D36-504E-AD1C-08CE63A20980}"/>
              </a:ext>
            </a:extLst>
          </p:cNvPr>
          <p:cNvSpPr txBox="1"/>
          <p:nvPr/>
        </p:nvSpPr>
        <p:spPr>
          <a:xfrm>
            <a:off x="518234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37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1CDAFEB-55EF-5044-BCB0-A05FF6384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6703" y="378395"/>
            <a:ext cx="8134945" cy="610120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A5276D-90F4-2A47-B923-ADE7D1D71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6" y="-2837259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876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E53271-48DA-C246-9A11-4489A071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БРОСАТЬСЯ РАЗЛИЧНЫМИ ПРЕДМЕТАМИ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01A1CA-160B-E04F-BC66-3DAC57CE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191" y="-6116836"/>
            <a:ext cx="9440465" cy="515553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03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2BA4377-19CA-E04B-9499-642C64FE6B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613" y="465460"/>
            <a:ext cx="7902773" cy="592708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04DE86-111D-A64E-9DFB-7BBEF6FB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816" y="-3364111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67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3073C1-5272-894F-8B9F-E4A8E363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ИГРАТЬ В ОПАСНЫЕ ИГРЫ,КОТОРЫЕ МОГУТ ПРИВЕСТИ К ТРАВМАМ</a:t>
            </a:r>
          </a:p>
          <a:p>
            <a:r>
              <a:rPr lang="ru-RU"/>
              <a:t>БЕГАТЬ ПО КОРИДОРАМ И ЛЕСТНИЦАМ</a:t>
            </a:r>
          </a:p>
          <a:p>
            <a:r>
              <a:rPr lang="ru-RU"/>
              <a:t>СЪЕЗЖАТЬ ПО ПЕРИЛАМ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3F31C7-A08C-5E42-B26C-E960E291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46" y="-2783682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62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A23E623A-8731-9B4E-823B-2BE81BE782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5969" y="723603"/>
            <a:ext cx="7697390" cy="577304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00ADAA-012E-3C4A-8E38-A3BB1001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7535" y="-3131939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BB5A4E32-679F-CE46-A820-AF77821C0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594" y="428411"/>
            <a:ext cx="5286338" cy="61170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D41B39-BAA9-D845-A626-D547D75C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184" y="-2640806"/>
            <a:ext cx="10131425" cy="14562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226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71</Words>
  <Application>Microsoft Office PowerPoint</Application>
  <PresentationFormat>Произвольный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Правила поведения на перемене</vt:lpstr>
      <vt:lpstr>Слайд 2</vt:lpstr>
      <vt:lpstr>На перемене запрещается: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НА ПЕРЕМЕНЕ РАЗРЕШАЕТСЯ: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перемене</dc:title>
  <dc:creator>nastyaand25021990@gmail.com</dc:creator>
  <cp:lastModifiedBy>гг</cp:lastModifiedBy>
  <cp:revision>5</cp:revision>
  <dcterms:created xsi:type="dcterms:W3CDTF">2019-05-02T05:21:00Z</dcterms:created>
  <dcterms:modified xsi:type="dcterms:W3CDTF">2021-12-20T18:49:00Z</dcterms:modified>
</cp:coreProperties>
</file>