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31840" y="980728"/>
            <a:ext cx="5040560" cy="158417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Россия!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Ты не зря слыла для стран других загадкой,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Но не всегда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Была судьба страны великой гладкой.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 радость,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печаль царила над Россией,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часто защищала сталь ее озера синие.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Над страной кружились черным вороном,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Плечом к плечу вставал народ,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Чтобы сразиться с ворогом.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были у большой страны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Героев  поколения,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Мы вспоминаем в День единства их с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волнением!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2183478" cy="322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День единства будем рядом,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Будем вместе навсегда.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Все народности России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дальних сёлах, городах!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Вместе жить, работать, строить,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Сеять хлеб, растить детей,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Созидать, любить и спорить,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Охранять покой людей,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Предков чтить, дела их помнить,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Войн, конфликтов избегать,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Чтобы счастьем жизнь наполнить,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 под мирным </a:t>
            </a:r>
            <a:r>
              <a:rPr lang="ru-RU" sz="1800" b="1" dirty="0" smtClean="0">
                <a:solidFill>
                  <a:srgbClr val="C00000"/>
                </a:solidFill>
              </a:rPr>
              <a:t>небом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23554" name="Picture 2" descr="C:\Users\rekom\Desktop\b4a0eb24f4096bb70769edfde50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2680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Мы заканчиваем наше путешествие. Гордитесь своей страной, прославляйте её своими добрыми и нужными делами, хорошо 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258</TotalTime>
  <Words>1157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Шаблон5</vt:lpstr>
      <vt:lpstr>Слайд 1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Пользователь</cp:lastModifiedBy>
  <cp:revision>30</cp:revision>
  <dcterms:created xsi:type="dcterms:W3CDTF">2014-06-19T12:34:27Z</dcterms:created>
  <dcterms:modified xsi:type="dcterms:W3CDTF">2021-10-27T17:11:10Z</dcterms:modified>
</cp:coreProperties>
</file>