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96" r:id="rId6"/>
    <p:sldId id="295" r:id="rId7"/>
    <p:sldId id="294" r:id="rId8"/>
    <p:sldId id="293" r:id="rId9"/>
    <p:sldId id="292" r:id="rId10"/>
    <p:sldId id="291" r:id="rId11"/>
    <p:sldId id="290" r:id="rId12"/>
    <p:sldId id="289" r:id="rId13"/>
    <p:sldId id="288" r:id="rId14"/>
    <p:sldId id="287" r:id="rId15"/>
    <p:sldId id="286" r:id="rId16"/>
    <p:sldId id="285" r:id="rId17"/>
    <p:sldId id="284" r:id="rId18"/>
    <p:sldId id="283" r:id="rId19"/>
    <p:sldId id="282" r:id="rId20"/>
    <p:sldId id="281" r:id="rId21"/>
    <p:sldId id="280" r:id="rId22"/>
    <p:sldId id="279" r:id="rId23"/>
    <p:sldId id="278" r:id="rId24"/>
    <p:sldId id="277" r:id="rId25"/>
    <p:sldId id="276" r:id="rId26"/>
    <p:sldId id="275" r:id="rId27"/>
    <p:sldId id="274" r:id="rId28"/>
    <p:sldId id="273" r:id="rId29"/>
    <p:sldId id="272" r:id="rId30"/>
    <p:sldId id="271" r:id="rId31"/>
    <p:sldId id="270" r:id="rId32"/>
    <p:sldId id="269" r:id="rId33"/>
    <p:sldId id="268" r:id="rId34"/>
    <p:sldId id="267" r:id="rId35"/>
    <p:sldId id="266" r:id="rId36"/>
    <p:sldId id="265" r:id="rId37"/>
    <p:sldId id="264" r:id="rId38"/>
    <p:sldId id="261" r:id="rId39"/>
    <p:sldId id="263" r:id="rId40"/>
    <p:sldId id="262" r:id="rId41"/>
    <p:sldId id="297" r:id="rId42"/>
    <p:sldId id="298" r:id="rId43"/>
    <p:sldId id="299" r:id="rId44"/>
    <p:sldId id="257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61D0-59A0-4F65-915A-CC70EA981BF8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B623-D6C8-4CDC-BEE9-FE6185C53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8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61D0-59A0-4F65-915A-CC70EA981BF8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B623-D6C8-4CDC-BEE9-FE6185C53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46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61D0-59A0-4F65-915A-CC70EA981BF8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B623-D6C8-4CDC-BEE9-FE6185C53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61D0-59A0-4F65-915A-CC70EA981BF8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B623-D6C8-4CDC-BEE9-FE6185C53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93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61D0-59A0-4F65-915A-CC70EA981BF8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B623-D6C8-4CDC-BEE9-FE6185C53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79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61D0-59A0-4F65-915A-CC70EA981BF8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B623-D6C8-4CDC-BEE9-FE6185C53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4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61D0-59A0-4F65-915A-CC70EA981BF8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B623-D6C8-4CDC-BEE9-FE6185C53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04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61D0-59A0-4F65-915A-CC70EA981BF8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B623-D6C8-4CDC-BEE9-FE6185C53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63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61D0-59A0-4F65-915A-CC70EA981BF8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B623-D6C8-4CDC-BEE9-FE6185C53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90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61D0-59A0-4F65-915A-CC70EA981BF8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B623-D6C8-4CDC-BEE9-FE6185C53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7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61D0-59A0-4F65-915A-CC70EA981BF8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B623-D6C8-4CDC-BEE9-FE6185C53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36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61D0-59A0-4F65-915A-CC70EA981BF8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1B623-D6C8-4CDC-BEE9-FE6185C53A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2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26" Type="http://schemas.openxmlformats.org/officeDocument/2006/relationships/slide" Target="slide28.xml"/><Relationship Id="rId39" Type="http://schemas.openxmlformats.org/officeDocument/2006/relationships/slide" Target="slide42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34" Type="http://schemas.openxmlformats.org/officeDocument/2006/relationships/slide" Target="slide37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33" Type="http://schemas.openxmlformats.org/officeDocument/2006/relationships/slide" Target="slide35.xml"/><Relationship Id="rId38" Type="http://schemas.openxmlformats.org/officeDocument/2006/relationships/slide" Target="slide41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29" Type="http://schemas.openxmlformats.org/officeDocument/2006/relationships/slide" Target="slide31.xml"/><Relationship Id="rId41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32" Type="http://schemas.openxmlformats.org/officeDocument/2006/relationships/slide" Target="slide34.xml"/><Relationship Id="rId37" Type="http://schemas.openxmlformats.org/officeDocument/2006/relationships/slide" Target="slide40.xml"/><Relationship Id="rId40" Type="http://schemas.openxmlformats.org/officeDocument/2006/relationships/slide" Target="slide4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36" Type="http://schemas.openxmlformats.org/officeDocument/2006/relationships/slide" Target="slide39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31" Type="http://schemas.openxmlformats.org/officeDocument/2006/relationships/slide" Target="slide33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Relationship Id="rId27" Type="http://schemas.openxmlformats.org/officeDocument/2006/relationships/slide" Target="slide29.xml"/><Relationship Id="rId30" Type="http://schemas.openxmlformats.org/officeDocument/2006/relationships/slide" Target="slide32.xml"/><Relationship Id="rId35" Type="http://schemas.openxmlformats.org/officeDocument/2006/relationships/slide" Target="slide3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znaysebia.cjm/2012/10/12/zolo" TargetMode="External"/><Relationship Id="rId7" Type="http://schemas.openxmlformats.org/officeDocument/2006/relationships/hyperlink" Target="http://www.asienda.ru/data/cache/2015may/17/10/242268_24699-160x120x.jpg" TargetMode="External"/><Relationship Id="rId2" Type="http://schemas.openxmlformats.org/officeDocument/2006/relationships/hyperlink" Target="http://333v.ru/uploads/77/776bfe2a8552e98975c4cbdfea69b57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graza.ru/page-10-1-9.html" TargetMode="External"/><Relationship Id="rId5" Type="http://schemas.openxmlformats.org/officeDocument/2006/relationships/hyperlink" Target="http://kladraz.ru/viktoriny/viktoriny-dlja-shkolnikov/viktoriny-dlja-7-8-klasov-s-otvetami.html" TargetMode="External"/><Relationship Id="rId4" Type="http://schemas.openxmlformats.org/officeDocument/2006/relationships/hyperlink" Target="http://ddindesign.com/WNM%20282%20OL1portfolio%201/assignment1.1_body%20of%20work/print/Links/feather_parchment.p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Интеллектуальный классный час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(8 класс)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604956" cy="175260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«Иллюзия»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51211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4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Спортивный бег на 42 км 195 м?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</a:t>
            </a:r>
            <a:r>
              <a:rPr lang="ru-RU" sz="2800" dirty="0" smtClean="0">
                <a:solidFill>
                  <a:srgbClr val="FF0000"/>
                </a:solidFill>
              </a:rPr>
              <a:t>Марафон.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15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F:\Обои\солнышко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7" y="1628800"/>
            <a:ext cx="3600399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2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Башенные часы с музыкой?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</a:t>
            </a:r>
            <a:r>
              <a:rPr lang="ru-RU" sz="2800" dirty="0" smtClean="0">
                <a:solidFill>
                  <a:srgbClr val="FF0000"/>
                </a:solidFill>
              </a:rPr>
              <a:t>Куранты.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7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Название какого овоща в русском языке стало мерилом простоты?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75756" y="4653136"/>
            <a:ext cx="2628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Репа.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6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52" y="1736812"/>
            <a:ext cx="2591025" cy="2859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15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Главный «натурщик» Айвазовского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               Море.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60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Ископаемый слон?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                    Мамонт.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5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Самая большая и вкусная ягода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Арбуз.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9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У кого уши на ногах?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Кузнечик.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71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Самый твёрдый минерал?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            Алмаз.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94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8078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Правила игры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0070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Класс делится на 2 команды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 третьем 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слайде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квадратиках номера вопросов, нажав на который, Вы попадаете на его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страничку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Проверить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ответ, можно кликом мышки на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«грамоту»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озвратиться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 слайд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№ 3 Вы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можете нажав на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«домик»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правом нижнем углу. 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Обсуждение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ответа до 1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мин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Правильный ответ оценивается в 5 баллов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После возвращения на третий слайд  квадратик исчезает.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«Подводные камни» – на слайдах есть       (команда  зарабатывает 3 балла) и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(команда задает вопрос соперникам)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4752020" y="3933056"/>
            <a:ext cx="252028" cy="25202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F:\Обои\солнышк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4185084"/>
            <a:ext cx="480053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1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23628" y="1520788"/>
            <a:ext cx="57966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Зачем страус прячет голову в песок?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3708" y="4185084"/>
            <a:ext cx="378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Спасается от паразитов.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5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F:\Обои\солнышко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3816424" cy="286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0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67644" y="1772816"/>
            <a:ext cx="66607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Какой город старше: Москва или Санкт Петербург?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5756" y="4293096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Москва, 1147г.; Санкт-Петербург ,1703г.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1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Распродажа, на которой покупка достаётся тому, </a:t>
            </a:r>
            <a:r>
              <a:rPr lang="ru-RU" b="1" dirty="0" smtClean="0">
                <a:solidFill>
                  <a:srgbClr val="002060"/>
                </a:solidFill>
              </a:rPr>
              <a:t>кто </a:t>
            </a:r>
            <a:r>
              <a:rPr lang="ru-RU" b="1" dirty="0">
                <a:solidFill>
                  <a:srgbClr val="002060"/>
                </a:solidFill>
              </a:rPr>
              <a:t>предложил максимальную цену?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               </a:t>
            </a:r>
            <a:r>
              <a:rPr lang="ru-RU" sz="2800" dirty="0" smtClean="0">
                <a:solidFill>
                  <a:srgbClr val="FF0000"/>
                </a:solidFill>
              </a:rPr>
              <a:t>Аукцион.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0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2555776" y="1772816"/>
            <a:ext cx="3276364" cy="288032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8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3419872" y="2096852"/>
            <a:ext cx="2520280" cy="2772308"/>
          </a:xfrm>
          <a:prstGeom prst="star5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6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Кодовое слово, по которому открывались двери одной подземной сокровищницы?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                            Сезам.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9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Имя богатыря из города Мурома?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                     Илья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15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Место жительства Водяного?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Болото.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64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Съедобный герой русской сказки?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Колобок.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82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2276872"/>
            <a:ext cx="644471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Чему бы ты не учился,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ты учишься для себя.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  <a:p>
            <a:pPr algn="r"/>
            <a:r>
              <a:rPr lang="ru-RU" sz="2800" b="1" dirty="0" err="1" smtClean="0">
                <a:solidFill>
                  <a:srgbClr val="FF0000"/>
                </a:solidFill>
              </a:rPr>
              <a:t>Петроний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63588" y="177281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1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799692" y="177281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2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735796" y="177281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3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671900" y="177281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4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608004" y="177281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/>
              </a:rPr>
              <a:t>5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544108" y="177281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7" action="ppaction://hlinksldjump"/>
              </a:rPr>
              <a:t>6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480212" y="177281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8" action="ppaction://hlinksldjump"/>
              </a:rPr>
              <a:t>7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416316" y="177281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9" action="ppaction://hlinksldjump"/>
              </a:rPr>
              <a:t>8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863588" y="249289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0" action="ppaction://hlinksldjump"/>
              </a:rPr>
              <a:t>9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1799692" y="249289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1" action="ppaction://hlinksldjump"/>
              </a:rPr>
              <a:t>10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735796" y="249289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2" action="ppaction://hlinksldjump"/>
              </a:rPr>
              <a:t>11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671900" y="249289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3" action="ppaction://hlinksldjump"/>
              </a:rPr>
              <a:t>12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4608004" y="249289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4" action="ppaction://hlinksldjump"/>
              </a:rPr>
              <a:t>13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5544108" y="249289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5" action="ppaction://hlinksldjump"/>
              </a:rPr>
              <a:t>14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6480212" y="249289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6" action="ppaction://hlinksldjump"/>
              </a:rPr>
              <a:t>15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7416316" y="249289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7" action="ppaction://hlinksldjump"/>
              </a:rPr>
              <a:t>16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863588" y="321297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8" action="ppaction://hlinksldjump"/>
              </a:rPr>
              <a:t>17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1799692" y="321297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19" action="ppaction://hlinksldjump"/>
              </a:rPr>
              <a:t>18</a:t>
            </a:r>
            <a:endParaRPr lang="ru-RU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2735796" y="321297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0" action="ppaction://hlinksldjump"/>
              </a:rPr>
              <a:t>19</a:t>
            </a:r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3671900" y="321297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1" action="ppaction://hlinksldjump"/>
              </a:rPr>
              <a:t>20</a:t>
            </a: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4608004" y="321297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2" action="ppaction://hlinksldjump"/>
              </a:rPr>
              <a:t>21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5544108" y="321297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3" action="ppaction://hlinksldjump"/>
              </a:rPr>
              <a:t>22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6480212" y="321297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4" action="ppaction://hlinksldjump"/>
              </a:rPr>
              <a:t>23</a:t>
            </a: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416316" y="321297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5" action="ppaction://hlinksldjump"/>
              </a:rPr>
              <a:t>24</a:t>
            </a: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863588" y="393305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6" action="ppaction://hlinksldjump"/>
              </a:rPr>
              <a:t>25</a:t>
            </a: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1799692" y="393305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7" action="ppaction://hlinksldjump"/>
              </a:rPr>
              <a:t>26</a:t>
            </a: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2735796" y="393305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8" action="ppaction://hlinksldjump"/>
              </a:rPr>
              <a:t>27</a:t>
            </a: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671900" y="393305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9" action="ppaction://hlinksldjump"/>
              </a:rPr>
              <a:t>28</a:t>
            </a: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4608004" y="393305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0" action="ppaction://hlinksldjump"/>
              </a:rPr>
              <a:t>29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5544108" y="393305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1" action="ppaction://hlinksldjump"/>
              </a:rPr>
              <a:t>30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6480212" y="393305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2" action="ppaction://hlinksldjump"/>
              </a:rPr>
              <a:t>31</a:t>
            </a:r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7416316" y="393305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3" action="ppaction://hlinksldjump"/>
              </a:rPr>
              <a:t>32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1799692" y="465313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4" action="ppaction://hlinksldjump"/>
              </a:rPr>
              <a:t>34</a:t>
            </a: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2735796" y="465313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5" action="ppaction://hlinksldjump"/>
              </a:rPr>
              <a:t>35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3671900" y="465313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6" action="ppaction://hlinksldjump"/>
              </a:rPr>
              <a:t>36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608004" y="465313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7" action="ppaction://hlinksldjump"/>
              </a:rPr>
              <a:t>37</a:t>
            </a: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5544108" y="465313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8" action="ppaction://hlinksldjump"/>
              </a:rPr>
              <a:t>38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480212" y="465313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9" action="ppaction://hlinksldjump"/>
              </a:rPr>
              <a:t>39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7416316" y="465313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0" action="ppaction://hlinksldjump"/>
              </a:rPr>
              <a:t>40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75556" y="5409220"/>
            <a:ext cx="1512168" cy="86409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833156"/>
            <a:ext cx="90010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863588" y="4653136"/>
            <a:ext cx="900100" cy="6840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1" action="ppaction://hlinksldjump"/>
              </a:rPr>
              <a:t>33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17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0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Какой </a:t>
            </a:r>
            <a:r>
              <a:rPr lang="ru-RU" b="1" dirty="0">
                <a:solidFill>
                  <a:srgbClr val="002060"/>
                </a:solidFill>
              </a:rPr>
              <a:t>город летает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AutoNum type="arabicPeriod" startAt="17"/>
            </a:pPr>
            <a:endParaRPr lang="ru-RU" dirty="0"/>
          </a:p>
          <a:p>
            <a:pPr marL="514350" indent="-514350">
              <a:buAutoNum type="arabicPeriod" startAt="17"/>
            </a:pPr>
            <a:endParaRPr lang="ru-RU" dirty="0" smtClean="0"/>
          </a:p>
          <a:p>
            <a:pPr marL="0" indent="0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                            Орел.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61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9592" y="872716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До Петра </a:t>
            </a:r>
            <a:r>
              <a:rPr lang="en-US" sz="3200" b="1" dirty="0" smtClean="0">
                <a:solidFill>
                  <a:srgbClr val="002060"/>
                </a:solidFill>
              </a:rPr>
              <a:t> I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в России борода являлась не только гордостью мужчин, но и использовалась во время трапезы. Каким образом?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4401108"/>
            <a:ext cx="3492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Вытирали жирные руки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22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59632" y="1664804"/>
            <a:ext cx="70207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Что желают обычно человеку перед трудным, ответственным делом?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4401108"/>
            <a:ext cx="3636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Ни пуха, ни пера.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7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Сколько </a:t>
            </a:r>
            <a:r>
              <a:rPr lang="ru-RU" b="1" dirty="0">
                <a:solidFill>
                  <a:srgbClr val="002060"/>
                </a:solidFill>
              </a:rPr>
              <a:t>жирафов плавает в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Черном </a:t>
            </a:r>
            <a:r>
              <a:rPr lang="ru-RU" b="1" dirty="0">
                <a:solidFill>
                  <a:srgbClr val="002060"/>
                </a:solidFill>
              </a:rPr>
              <a:t>море?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 startAt="51"/>
            </a:pPr>
            <a:endParaRPr lang="ru-RU" dirty="0"/>
          </a:p>
          <a:p>
            <a:pPr marL="514350" indent="-514350">
              <a:buAutoNum type="arabicPeriod" startAt="51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Жирафы </a:t>
            </a:r>
            <a:r>
              <a:rPr lang="ru-RU" sz="2800" dirty="0">
                <a:solidFill>
                  <a:srgbClr val="FF0000"/>
                </a:solidFill>
              </a:rPr>
              <a:t>не плавают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3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23628" y="170080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Какая нить в природе самая тонкая?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9732" y="4185084"/>
            <a:ext cx="3420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Паутинная.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18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 </a:t>
            </a:r>
            <a:r>
              <a:rPr lang="ru-RU" b="1" dirty="0">
                <a:solidFill>
                  <a:srgbClr val="002060"/>
                </a:solidFill>
              </a:rPr>
              <a:t>какой вопрос нельзя ответить «да»?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sz="2800" dirty="0" smtClean="0">
                <a:solidFill>
                  <a:srgbClr val="FF0000"/>
                </a:solidFill>
              </a:rPr>
              <a:t>Вы </a:t>
            </a:r>
            <a:r>
              <a:rPr lang="ru-RU" sz="2800" dirty="0">
                <a:solidFill>
                  <a:srgbClr val="FF0000"/>
                </a:solidFill>
              </a:rPr>
              <a:t>спите</a:t>
            </a:r>
            <a:r>
              <a:rPr lang="ru-RU" sz="2800" dirty="0" smtClean="0">
                <a:solidFill>
                  <a:srgbClr val="FF0000"/>
                </a:solidFill>
              </a:rPr>
              <a:t>?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24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3239852" y="2204864"/>
            <a:ext cx="2376264" cy="2304256"/>
          </a:xfrm>
          <a:prstGeom prst="star5">
            <a:avLst/>
          </a:prstGeom>
          <a:solidFill>
            <a:srgbClr val="FF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42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Без </a:t>
            </a:r>
            <a:r>
              <a:rPr lang="ru-RU" b="1" dirty="0">
                <a:solidFill>
                  <a:srgbClr val="002060"/>
                </a:solidFill>
              </a:rPr>
              <a:t>чего хлеб не испечешь?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 startAt="33"/>
            </a:pPr>
            <a:endParaRPr lang="ru-RU" dirty="0"/>
          </a:p>
          <a:p>
            <a:pPr marL="514350" indent="-514350">
              <a:buAutoNum type="arabicPeriod" startAt="33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                Без </a:t>
            </a:r>
            <a:r>
              <a:rPr lang="ru-RU" sz="2800" dirty="0">
                <a:solidFill>
                  <a:srgbClr val="FF0000"/>
                </a:solidFill>
              </a:rPr>
              <a:t>корки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5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Телега, которая в басне И. А. Крылова осталась на месте?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                           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                          Воз.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Какой напиток является самым распространенным в мире?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47764" y="4401108"/>
            <a:ext cx="154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Чай.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47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Древнегреческий учёный, клятву которого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знает </a:t>
            </a:r>
            <a:r>
              <a:rPr lang="ru-RU" b="1" dirty="0">
                <a:solidFill>
                  <a:srgbClr val="002060"/>
                </a:solidFill>
              </a:rPr>
              <a:t>каждый врач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</a:t>
            </a:r>
            <a:r>
              <a:rPr lang="ru-RU" sz="2800" dirty="0" smtClean="0">
                <a:solidFill>
                  <a:srgbClr val="FF0000"/>
                </a:solidFill>
              </a:rPr>
              <a:t>Гиппократ.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97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Существует около 1200 рецептов блюд из этого овоща. Какого?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39752" y="454512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Картофель.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5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 этом русском городе когда-то было около 30 самоварных фабрик. Назовите этот город.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43708" y="4725144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Тула, куда не советуют ездить со своим самоваром.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15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55576" y="1664804"/>
            <a:ext cx="73808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Шапку какого правителя Киевской Руси считают символов государственной власти?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465313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Владимира Мономаха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59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2951820" y="1520788"/>
            <a:ext cx="2664296" cy="2736304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38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807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Использованные ресурсы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548" y="10887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Фоновый рисунок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333v.ru/uploads/77/776bfe2a8552e98975c4cbdfea69b57a.jpg</a:t>
            </a:r>
            <a:r>
              <a:rPr lang="ru-RU" sz="1800" dirty="0" smtClean="0"/>
              <a:t> </a:t>
            </a:r>
          </a:p>
          <a:p>
            <a:pPr marL="0" indent="0">
              <a:buNone/>
            </a:pPr>
            <a:r>
              <a:rPr lang="ru-RU" sz="1800" dirty="0" smtClean="0"/>
              <a:t>Фраза</a:t>
            </a:r>
            <a:r>
              <a:rPr lang="en-US" sz="1800" dirty="0" smtClean="0"/>
              <a:t>  </a:t>
            </a:r>
            <a:r>
              <a:rPr lang="ru-RU" sz="1800" dirty="0" smtClean="0"/>
              <a:t> </a:t>
            </a:r>
            <a:r>
              <a:rPr lang="ru-RU" sz="1800" dirty="0" err="1" smtClean="0"/>
              <a:t>Петрония</a:t>
            </a:r>
            <a:r>
              <a:rPr lang="ru-RU" sz="1800" dirty="0" smtClean="0"/>
              <a:t> – </a:t>
            </a:r>
            <a:r>
              <a:rPr lang="en-US" sz="1800" dirty="0" smtClean="0">
                <a:hlinkClick r:id="rId3"/>
              </a:rPr>
              <a:t>www.poznaysebia.cjm/2012/10/12/zolo</a:t>
            </a:r>
            <a:r>
              <a:rPr lang="en-US" sz="1800" dirty="0" smtClean="0"/>
              <a:t> </a:t>
            </a:r>
            <a:r>
              <a:rPr lang="ru-RU" sz="1800" dirty="0" smtClean="0"/>
              <a:t>  </a:t>
            </a:r>
          </a:p>
          <a:p>
            <a:pPr marL="0" indent="0">
              <a:buNone/>
            </a:pPr>
            <a:r>
              <a:rPr lang="ru-RU" sz="1800" dirty="0" smtClean="0"/>
              <a:t>Перо - </a:t>
            </a:r>
            <a:r>
              <a:rPr lang="en-US" sz="1800" dirty="0" smtClean="0"/>
              <a:t> </a:t>
            </a:r>
            <a:r>
              <a:rPr lang="ru-RU" sz="1800" dirty="0" smtClean="0"/>
              <a:t>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ddindesign.com/WNM%20282%20OL1portfolio%201/assignment1.1_body%20of%20work/print/Links/feather_parchment.png</a:t>
            </a:r>
            <a:r>
              <a:rPr lang="ru-RU" sz="1800" dirty="0" smtClean="0"/>
              <a:t> </a:t>
            </a:r>
          </a:p>
          <a:p>
            <a:pPr marL="0" indent="0">
              <a:buNone/>
            </a:pPr>
            <a:r>
              <a:rPr lang="ru-RU" sz="1800" dirty="0" smtClean="0"/>
              <a:t>Вопросы  - </a:t>
            </a:r>
            <a:r>
              <a:rPr lang="en-US" sz="1800" dirty="0" smtClean="0"/>
              <a:t> </a:t>
            </a:r>
            <a:r>
              <a:rPr lang="ru-RU" sz="1800" dirty="0" smtClean="0"/>
              <a:t> </a:t>
            </a:r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kladraz.ru/viktoriny/viktoriny-dlja-shkolnikov/viktoriny-dlja-7-8-klasov-s-otvetami.html</a:t>
            </a:r>
            <a:r>
              <a:rPr lang="ru-RU" sz="1800" dirty="0" smtClean="0"/>
              <a:t> </a:t>
            </a:r>
            <a:r>
              <a:rPr lang="en-US" sz="1800" dirty="0" smtClean="0"/>
              <a:t> </a:t>
            </a:r>
            <a:r>
              <a:rPr lang="ru-RU" sz="1800" dirty="0" smtClean="0"/>
              <a:t> ; </a:t>
            </a:r>
            <a:r>
              <a:rPr lang="en-US" sz="1800" dirty="0">
                <a:hlinkClick r:id="rId6"/>
              </a:rPr>
              <a:t>http://</a:t>
            </a:r>
            <a:r>
              <a:rPr lang="en-US" sz="1800" dirty="0" smtClean="0">
                <a:hlinkClick r:id="rId6"/>
              </a:rPr>
              <a:t>www.igraza.ru/page-10-1-9.html</a:t>
            </a:r>
            <a:r>
              <a:rPr lang="ru-RU" sz="1800" dirty="0" smtClean="0"/>
              <a:t> </a:t>
            </a:r>
            <a:r>
              <a:rPr lang="en-US" sz="1800" dirty="0" smtClean="0"/>
              <a:t> </a:t>
            </a:r>
            <a:r>
              <a:rPr lang="ru-RU" sz="1800" dirty="0" smtClean="0"/>
              <a:t> </a:t>
            </a:r>
          </a:p>
          <a:p>
            <a:pPr marL="0" indent="0">
              <a:buNone/>
            </a:pPr>
            <a:r>
              <a:rPr lang="ru-RU" sz="1800" dirty="0" smtClean="0"/>
              <a:t>Солнце -  </a:t>
            </a:r>
            <a:r>
              <a:rPr lang="en-US" sz="1800" dirty="0">
                <a:hlinkClick r:id="rId7"/>
              </a:rPr>
              <a:t>http://</a:t>
            </a:r>
            <a:r>
              <a:rPr lang="en-US" sz="1800" dirty="0" smtClean="0">
                <a:hlinkClick r:id="rId7"/>
              </a:rPr>
              <a:t>www.asienda.ru/data/cache/2015may/17/10/242268_24699-160x120x.jpg</a:t>
            </a:r>
            <a:r>
              <a:rPr lang="ru-RU" sz="1800" dirty="0" smtClean="0"/>
              <a:t>  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768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Огромный остров или континент, затонувший в океане так давно, что в его существование уже мало кто верит?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</a:t>
            </a:r>
            <a:r>
              <a:rPr lang="ru-RU" sz="2800" dirty="0" smtClean="0">
                <a:solidFill>
                  <a:srgbClr val="FF0000"/>
                </a:solidFill>
              </a:rPr>
              <a:t>Атлантида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46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Наёмные рабочие, передвигавшие речные суда вручную с помощью бечевы и вёсел?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</a:t>
            </a:r>
            <a:r>
              <a:rPr lang="ru-RU" sz="2800" dirty="0" smtClean="0">
                <a:solidFill>
                  <a:srgbClr val="FF0000"/>
                </a:solidFill>
              </a:rPr>
              <a:t>Бурлаки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36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43708" y="386104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яблоко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636" y="137677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Назовите фрукт, которым древние римляне заканчивали свой обед.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48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Бежала тройка лошадей. Каждая лошадь пробежала 5 км. Сколько километров проехал ямщик?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</a:t>
            </a:r>
            <a:r>
              <a:rPr lang="ru-RU" sz="2400" dirty="0" smtClean="0">
                <a:solidFill>
                  <a:srgbClr val="FF0000"/>
                </a:solidFill>
              </a:rPr>
              <a:t>5 </a:t>
            </a:r>
            <a:r>
              <a:rPr lang="ru-RU" sz="2400" dirty="0">
                <a:solidFill>
                  <a:srgbClr val="FF0000"/>
                </a:solidFill>
              </a:rPr>
              <a:t>км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68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Единица массы драгоценных камней?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     </a:t>
            </a:r>
            <a:r>
              <a:rPr lang="ru-RU" sz="2800" dirty="0" smtClean="0">
                <a:solidFill>
                  <a:srgbClr val="FF0000"/>
                </a:solidFill>
              </a:rPr>
              <a:t>Карат.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08404" y="5589240"/>
            <a:ext cx="468052" cy="54006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92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л ча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 час</Template>
  <TotalTime>411</TotalTime>
  <Words>592</Words>
  <Application>Microsoft Office PowerPoint</Application>
  <PresentationFormat>Экран (4:3)</PresentationFormat>
  <Paragraphs>196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кл час</vt:lpstr>
      <vt:lpstr>Интеллектуальный классный час (8 класс)</vt:lpstr>
      <vt:lpstr>Правила игры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Использованные ресурсы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User</cp:lastModifiedBy>
  <cp:revision>32</cp:revision>
  <dcterms:created xsi:type="dcterms:W3CDTF">2016-11-12T12:12:26Z</dcterms:created>
  <dcterms:modified xsi:type="dcterms:W3CDTF">2021-12-16T17:59:24Z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192824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