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2" r:id="rId9"/>
    <p:sldId id="271" r:id="rId10"/>
    <p:sldId id="270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3" r:id="rId27"/>
    <p:sldId id="289" r:id="rId28"/>
    <p:sldId id="290" r:id="rId29"/>
    <p:sldId id="291" r:id="rId30"/>
    <p:sldId id="292" r:id="rId31"/>
    <p:sldId id="294" r:id="rId32"/>
    <p:sldId id="300" r:id="rId33"/>
    <p:sldId id="301" r:id="rId34"/>
    <p:sldId id="304" r:id="rId35"/>
    <p:sldId id="306" r:id="rId36"/>
    <p:sldId id="312" r:id="rId37"/>
    <p:sldId id="311" r:id="rId38"/>
    <p:sldId id="313" r:id="rId39"/>
    <p:sldId id="308" r:id="rId40"/>
    <p:sldId id="309" r:id="rId41"/>
    <p:sldId id="31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ED18C-1967-496D-96A2-1E3A5871388F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8D103-8C7C-4B7C-8DED-11FD82F74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101;&#1082;&#1089;&#1090;&#1088;&#1077;&#1084;&#1080;&#1079;&#1084;\&#1082;&#1083;&#1072;&#1089;&#1089;%20&#1095;&#1072;&#1089;%20&#1085;&#1072;%20&#1082;&#1086;&#1085;&#1082;&#1091;&#1088;&#1089;%20&#1101;&#1082;&#1089;&#1090;&#1088;&#1077;&#1084;&#1080;&#1079;&#1084;\&#1055;&#1088;&#1080;&#1083;&#1086;&#1078;&#1077;&#1085;&#1080;&#1077;_1_%20&#1087;&#1088;&#1077;&#1079;&#1077;&#1085;&#1090;&#1072;&#1094;&#1080;&#1103;\&#1087;&#1103;&#1090;&#1100;%20&#1090;&#1077;&#1088;&#1088;&#1086;&#1088;&#1080;&#1089;&#1090;&#1080;&#1095;%20&#1072;&#1082;&#1090;&#1086;&#1074;%20&#1074;%20&#1056;&#1086;&#1089;&#1089;&#1080;&#1080;.mp4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83;&#1072;&#1089;&#1089;%20&#1095;&#1072;&#1089;%20&#1085;&#1072;%20&#1082;&#1086;&#1085;&#1082;&#1091;&#1088;&#1089;%20&#1101;&#1082;&#1089;&#1090;&#1088;&#1077;&#1084;&#1080;&#1079;&#1084;\&#1055;&#1088;&#1080;&#1083;&#1086;&#1078;&#1077;&#1085;&#1080;&#1077;_1_%20&#1087;&#1088;&#1077;&#1079;&#1077;&#1085;&#1090;&#1072;&#1094;&#1080;&#1103;\Minuta_molchaniya-Metronom.mp3" TargetMode="Externa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2;&#1083;&#1072;&#1089;&#1089;%20&#1095;&#1072;&#1089;%20&#1085;&#1072;%20&#1082;&#1086;&#1085;&#1082;&#1091;&#1088;&#1089;%20&#1101;&#1082;&#1089;&#1090;&#1088;&#1077;&#1084;&#1080;&#1079;&#1084;\&#1055;&#1088;&#1080;&#1083;&#1086;&#1078;&#1077;&#1085;&#1080;&#1077;_1_%20&#1087;&#1088;&#1077;&#1079;&#1077;&#1085;&#1090;&#1072;&#1094;&#1080;&#1103;\&#1084;&#1091;&#1079;&#1099;&#1082;&#1072;%20&#1076;&#1083;&#1103;%20&#1089;&#1090;&#1080;&#1093;-&#1103;.mp3" TargetMode="Externa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101;&#1082;&#1089;&#1090;&#1088;&#1077;&#1084;&#1080;&#1079;&#1084;\&#1082;&#1083;&#1072;&#1089;&#1089;%20&#1095;&#1072;&#1089;%20&#1085;&#1072;%20&#1082;&#1086;&#1085;&#1082;&#1091;&#1088;&#1089;%20&#1101;&#1082;&#1089;&#1090;&#1088;&#1077;&#1084;&#1080;&#1079;&#1084;\&#1055;&#1088;&#1080;&#1083;&#1086;&#1078;&#1077;&#1085;&#1080;&#1077;_1_%20&#1087;&#1088;&#1077;&#1079;&#1077;&#1085;&#1090;&#1072;&#1094;&#1080;&#1103;\&#1050;&#1072;&#1089;&#1090;&#1072;%20_&#1041;&#1077;&#1089;&#1083;&#1072;&#1085;.mp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Классный час на тему: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«Экстремизму и терроризму – НЕТ!» </a:t>
            </a:r>
            <a:endParaRPr lang="ru-RU" sz="6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залож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763000" cy="5840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террор\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3375"/>
            <a:ext cx="8382000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алож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4625"/>
            <a:ext cx="7923212" cy="658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пасение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823" y="692696"/>
            <a:ext cx="4363517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авильный пятиугольник 2"/>
          <p:cNvSpPr/>
          <p:nvPr/>
        </p:nvSpPr>
        <p:spPr>
          <a:xfrm>
            <a:off x="4572000" y="1628800"/>
            <a:ext cx="4572000" cy="3960495"/>
          </a:xfrm>
          <a:prstGeom prst="pentag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Число заложников – 1128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Погибло 318 заложников,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из них -186 детей,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10 сотрудников ФСБ,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2 сотрудника МВД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" name="Picture 5" descr="спач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933056"/>
            <a:ext cx="3240088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009kzwk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0025"/>
            <a:ext cx="7620000" cy="665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0235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6063"/>
            <a:ext cx="8256588" cy="6192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57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4213" cy="622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009pcp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5988" cy="642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57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23275" cy="6202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258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222250"/>
            <a:ext cx="8235950" cy="617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Bicmuhameto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456" y="260647"/>
            <a:ext cx="9103543" cy="659735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eslan-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8300"/>
            <a:ext cx="8305800" cy="6230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26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8" y="279400"/>
            <a:ext cx="8189912" cy="6142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57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"/>
            <a:ext cx="4476750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57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49387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912768" cy="21236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А времени нет, счёт идет на минуты.</a:t>
            </a:r>
          </a:p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Альфа и Вымпел! Команда – вперёд!</a:t>
            </a:r>
          </a:p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Нужно заставить молчать пулемёты:</a:t>
            </a:r>
          </a:p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Главное – дети, своя жизнь – не в счет.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3552825" cy="4114800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</p:spPr>
      </p:pic>
      <p:pic>
        <p:nvPicPr>
          <p:cNvPr id="5" name="Picture 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3632200" cy="4191000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009pbs9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8913"/>
            <a:ext cx="6858000" cy="666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009pt8k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64n-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625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20388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995613"/>
            <a:ext cx="5148262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террор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те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9144000" cy="64533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пять террористич актов в Росси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4293096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"/>
            <a:ext cx="4616450" cy="53340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5733256"/>
            <a:ext cx="4572000" cy="78483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Рисунок девочки-заложницы,</a:t>
            </a:r>
          </a:p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выжившей после страшной трагедии</a:t>
            </a:r>
            <a:endParaRPr lang="ru-RU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c042c734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7475"/>
            <a:ext cx="8569325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11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620000" cy="571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5949280"/>
            <a:ext cx="741682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Среди погибших и пропавших без вести в результате теракта в Северной Осетии сотни детей, пришедших в школу 1 сентября.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помним Бесл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0"/>
            <a:ext cx="5003800" cy="3527425"/>
          </a:xfrm>
          <a:prstGeom prst="rect">
            <a:avLst/>
          </a:prstGeom>
          <a:noFill/>
        </p:spPr>
      </p:pic>
      <p:pic>
        <p:nvPicPr>
          <p:cNvPr id="3" name="Picture 2" descr="Владикавка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еч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3717032"/>
            <a:ext cx="7416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Вечная память </a:t>
            </a:r>
          </a:p>
          <a:p>
            <a:pPr algn="ctr">
              <a:spcBef>
                <a:spcPct val="50000"/>
              </a:spcBef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погибшим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Minuta_molchaniya-Metron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08304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0)">
                                      <p:cBhvr>
                                        <p:cTn id="10" dur="40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ТЕРРОРИСТОВ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3050" dirty="0" smtClean="0">
                <a:solidFill>
                  <a:srgbClr val="0000FF"/>
                </a:solidFill>
              </a:rPr>
              <a:t>Нанесение ударов, в т.ч. психологических, наиболее успешным странам;</a:t>
            </a:r>
          </a:p>
          <a:p>
            <a:pPr lvl="0">
              <a:buFont typeface="Wingdings" pitchFamily="2" charset="2"/>
              <a:buChar char="Ø"/>
            </a:pPr>
            <a:r>
              <a:rPr lang="ru-RU" sz="3050" dirty="0" smtClean="0">
                <a:solidFill>
                  <a:srgbClr val="0000FF"/>
                </a:solidFill>
              </a:rPr>
              <a:t>Нанесение ущерба государственной собственности и собственности частных лиц;</a:t>
            </a:r>
          </a:p>
          <a:p>
            <a:pPr lvl="0">
              <a:buFont typeface="Wingdings" pitchFamily="2" charset="2"/>
              <a:buChar char="Ø"/>
            </a:pPr>
            <a:r>
              <a:rPr lang="ru-RU" sz="3050" dirty="0" smtClean="0">
                <a:solidFill>
                  <a:srgbClr val="0000FF"/>
                </a:solidFill>
              </a:rPr>
              <a:t>Запугивание людей и их уничтожение;</a:t>
            </a:r>
          </a:p>
          <a:p>
            <a:pPr lvl="0">
              <a:buFont typeface="Wingdings" pitchFamily="2" charset="2"/>
              <a:buChar char="Ø"/>
            </a:pPr>
            <a:r>
              <a:rPr lang="ru-RU" sz="3050" dirty="0" smtClean="0">
                <a:solidFill>
                  <a:srgbClr val="0000FF"/>
                </a:solidFill>
              </a:rPr>
              <a:t>Нанесение ущерба мирным отношениям между государствами и людьми.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ос против тер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429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ави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р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9989" y="260648"/>
            <a:ext cx="5824011" cy="48533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5" y="184081"/>
            <a:ext cx="763284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№1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террористических актах может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…”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Возникла стрельба, ты оказался на улице, твои действия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№2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ты оказался в заложниках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…”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Помни: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№3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вам поступили угрозы по телефону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должны: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№4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обнаружили подозрительный предмет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Ваши действия: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вы услышали выстрелы, находясь дома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Вам необходимо: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№ 6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рядом прогремел взрыв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Ваши действия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ВЕТЫ И НЕБ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76672"/>
            <a:ext cx="763284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Хотим под мирным небом жить! </a:t>
            </a:r>
            <a:br>
              <a:rPr lang="ru-RU" sz="4400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i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i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По-разному зовутся дети, –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Нас очень много на планете...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Есть Вани, </a:t>
            </a:r>
            <a:r>
              <a:rPr lang="ru-RU" sz="2400" b="1" i="1" dirty="0" err="1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Гансы</a:t>
            </a: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Джоны –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Детей повсюду миллионы!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По-разному зовутся дети,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нас – все лучшее на свете!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Нужны нам яркие игрушки – 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Буратино, и Петрушки.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Нужны нам книжки, песни, пляски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увлекательные сказки.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Бассейны, горки, турники,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Сады, фонтаны, цветники</a:t>
            </a: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2400" i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i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400" dirty="0" smtClean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музыка для стих-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Что такое терроризм?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«</a:t>
            </a:r>
            <a:r>
              <a:rPr lang="ru-RU" sz="3600" b="1" dirty="0" smtClean="0"/>
              <a:t>Толковый словарь» В.И.Даля трактует  </a:t>
            </a:r>
            <a:r>
              <a:rPr lang="ru-RU" sz="3600" b="1" dirty="0" smtClean="0">
                <a:solidFill>
                  <a:srgbClr val="FF0000"/>
                </a:solidFill>
              </a:rPr>
              <a:t>терроризм</a:t>
            </a:r>
            <a:r>
              <a:rPr lang="ru-RU" sz="3600" b="1" dirty="0" smtClean="0"/>
              <a:t> как </a:t>
            </a:r>
            <a:r>
              <a:rPr lang="ru-RU" sz="3600" b="1" dirty="0" smtClean="0">
                <a:solidFill>
                  <a:srgbClr val="C00000"/>
                </a:solidFill>
              </a:rPr>
              <a:t>«стремление устрашать смертью, казнью, угрозами насилия и физического уничтожения, жестокими карательными мерами и истязаниями, расстрелами».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ВЕТЫ И НЕБ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20688"/>
            <a:ext cx="76328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i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Пусть всюду светлый детский сад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Встречает радостно ребят,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Пусть всем, везде хватает школ,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Чтоб каждый утром в школу шел!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Хотим мы вырасти врачами,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Строителями, скрипачами,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Учителями, и артистами,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летчиками, и связистами!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Хотим под мирным небом жить,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радоваться, и дружить,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Хотим, чтоб всюду на планете</a:t>
            </a:r>
            <a:b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Войны совсем не знали дети! </a:t>
            </a:r>
            <a:endParaRPr lang="ru-RU" sz="2400" dirty="0" smtClean="0">
              <a:ln w="12700">
                <a:solidFill>
                  <a:srgbClr val="FF0000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ru-RU" sz="3200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(Н. Найденова)</a:t>
            </a:r>
            <a:endParaRPr lang="ru-RU" sz="3200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s4WO153Z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4024" cy="685800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Что такое экстремизм?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Экстремизм</a:t>
            </a:r>
            <a:r>
              <a:rPr lang="ru-RU" sz="4000" b="1" dirty="0" smtClean="0"/>
              <a:t> (от латинского </a:t>
            </a:r>
            <a:r>
              <a:rPr lang="ru-RU" sz="4000" b="1" dirty="0" err="1" smtClean="0"/>
              <a:t>extremus</a:t>
            </a:r>
            <a:r>
              <a:rPr lang="ru-RU" sz="4000" b="1" dirty="0" smtClean="0"/>
              <a:t> – крайний) – </a:t>
            </a:r>
            <a:r>
              <a:rPr lang="ru-RU" sz="4000" b="1" dirty="0" smtClean="0">
                <a:solidFill>
                  <a:srgbClr val="C00000"/>
                </a:solidFill>
              </a:rPr>
              <a:t>это теория и практика достижения социально-политических, религиозных, национальных целей посредством «крайних», запрещённых способов.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6147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685800" y="1371600"/>
            <a:ext cx="78486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FF"/>
                    </a:gs>
                    <a:gs pos="50000">
                      <a:schemeClr val="tx1"/>
                    </a:gs>
                    <a:gs pos="100000">
                      <a:srgbClr val="0099FF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Дети Беслана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1816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		</a:t>
            </a:r>
            <a:r>
              <a:rPr lang="ru-RU" sz="4400" b="1" dirty="0">
                <a:solidFill>
                  <a:srgbClr val="FF0000"/>
                </a:solidFill>
              </a:rPr>
              <a:t>Весь мир с ужасом замер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algn="just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1 </a:t>
            </a:r>
            <a:r>
              <a:rPr lang="ru-RU" sz="4400" b="1" dirty="0">
                <a:solidFill>
                  <a:srgbClr val="FF0000"/>
                </a:solidFill>
              </a:rPr>
              <a:t>сентября 2004 года, весь мир оплакивал погибших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algn="just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3 </a:t>
            </a:r>
            <a:r>
              <a:rPr lang="ru-RU" sz="4400" b="1" dirty="0">
                <a:solidFill>
                  <a:srgbClr val="FF0000"/>
                </a:solidFill>
              </a:rPr>
              <a:t>сентября. Все ли мы знаем об этой трагедии? </a:t>
            </a:r>
          </a:p>
        </p:txBody>
      </p:sp>
      <p:pic>
        <p:nvPicPr>
          <p:cNvPr id="4" name="Каста _Бесл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092280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03_03_00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755576" y="1304925"/>
            <a:ext cx="73914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Весь мир с замиранием </a:t>
            </a:r>
          </a:p>
          <a:p>
            <a:pPr algn="ctr"/>
            <a:r>
              <a:rPr lang="ru-RU" b="1" i="1" dirty="0" smtClean="0"/>
              <a:t>сердца следил за захватом школы в осетинском </a:t>
            </a:r>
          </a:p>
          <a:p>
            <a:pPr algn="ctr"/>
            <a:r>
              <a:rPr lang="ru-RU" b="1" i="1" dirty="0" smtClean="0"/>
              <a:t>городе Беслан 1 сентября 2004.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rr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42350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23850" y="5310188"/>
            <a:ext cx="7902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 dirty="0">
                <a:latin typeface="Comic Sans MS" pitchFamily="66" charset="0"/>
              </a:rPr>
              <a:t>В течение нескольких часов террористы удерживали в заложниках сотни детей в возрасте до 14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</TotalTime>
  <Words>329</Words>
  <Application>Microsoft Office PowerPoint</Application>
  <PresentationFormat>Экран (4:3)</PresentationFormat>
  <Paragraphs>49</Paragraphs>
  <Slides>41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Классный час на тему: </vt:lpstr>
      <vt:lpstr>Слайд 2</vt:lpstr>
      <vt:lpstr>Слайд 3</vt:lpstr>
      <vt:lpstr>Что такое терроризм?</vt:lpstr>
      <vt:lpstr>Что такое экстремизм?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ЦЕЛИ ТЕРРОРИСТОВ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тему: </dc:title>
  <dc:creator>User</dc:creator>
  <cp:lastModifiedBy>RePack by Diakov</cp:lastModifiedBy>
  <cp:revision>54</cp:revision>
  <dcterms:created xsi:type="dcterms:W3CDTF">2015-10-10T11:37:26Z</dcterms:created>
  <dcterms:modified xsi:type="dcterms:W3CDTF">2015-10-11T06:04:07Z</dcterms:modified>
</cp:coreProperties>
</file>