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2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B29765F-357D-40CE-A4CD-B129D28A8496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A1EBC2-C150-4761-9AF4-39397052F08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Семинар учителей начальных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633936"/>
          </a:xfrm>
        </p:spPr>
        <p:txBody>
          <a:bodyPr>
            <a:normAutofit/>
          </a:bodyPr>
          <a:lstStyle/>
          <a:p>
            <a:r>
              <a:rPr lang="ru-RU" dirty="0" smtClean="0"/>
              <a:t>«Педагогическое мастерство – путь к совершенству»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 err="1" smtClean="0"/>
              <a:t>Дячкинская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1026" name="Picture 2" descr="C:\Users\Елена\Desktop\фото 2021-2022\школа\WhatsApp Image 2021-10-08 at 18.52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4" y="3717032"/>
            <a:ext cx="2938544" cy="22039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8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304256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  <a:t>Нас радуют успехи наших учеников, их желание и готовность учиться, познавать, а это главное в обучении. Им интересно! А интерес — двигатель познания.</a:t>
            </a:r>
            <a:endParaRPr lang="ru-RU" dirty="0"/>
          </a:p>
        </p:txBody>
      </p:sp>
      <p:pic>
        <p:nvPicPr>
          <p:cNvPr id="9218" name="Picture 2" descr="C:\Users\Елена\Desktop\семинар начкл\Проект Моя семья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772099" cy="21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Desktop\семинар начкл\WhatsApp Image 2022-03-14 at 07.49.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3" y="4653136"/>
            <a:ext cx="2218700" cy="16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\Desktop\семинар начкл\WhatsApp Image 2022-03-18 at 12.14.5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91" y="3933056"/>
            <a:ext cx="2038837" cy="27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0963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  <a:t>За годы педагогической деятельности определили для себя заповеди, по которым живем и работаем: ‒ люби и уважай своих учеников; ‒ найди самое лучшее, что есть в ученике, и постарайся развить. ‒ помогай ребенку чувствовать себя уверенно, комфортно. </a:t>
            </a:r>
            <a:endParaRPr lang="ru-RU" dirty="0"/>
          </a:p>
        </p:txBody>
      </p:sp>
      <p:pic>
        <p:nvPicPr>
          <p:cNvPr id="10242" name="Picture 2" descr="C:\Users\Елена\Desktop\семинар начкл\WhatsApp Image 2022-03-18 at 12.15.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052827" cy="27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Desktop\фото 2021-2022\WhatsApp Image 2021-11-04 at 18.38.4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42465"/>
            <a:ext cx="2628147" cy="19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Елена\Desktop\семинар начкл\WhatsApp Image 2022-03-14 at 07.49.55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90" y="3501008"/>
            <a:ext cx="2160838" cy="28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592288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  <a:t>Различные приёмы и методы, используемые нами в своей работе, способствуют активизации познавательного интереса у школьников и получению высоких результатов обучения.</a:t>
            </a:r>
            <a:endParaRPr lang="ru-RU" dirty="0"/>
          </a:p>
        </p:txBody>
      </p:sp>
      <p:pic>
        <p:nvPicPr>
          <p:cNvPr id="11266" name="Picture 2" descr="C:\Users\Елена\Desktop\семинар начкл\WhatsApp Image 2022-03-14 at 07.49.56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915479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лена\Desktop\семинар начкл\1 кл поздравляет с Днем матери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290144" cy="18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Елена\Desktop\семинар начкл\WhatsApp Image 2022-03-14 at 07.45.38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98" y="4420828"/>
            <a:ext cx="2872746" cy="21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6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  <a:t>Наши ребята являются участниками и победителями многих школьных олимпиад и конкурсов. Гордимся своими учениками. Они вдохновляют нас работать над собой, идти вперед. Нет никакой профессии лучше, чем выбранная однажды нами профессия учитель.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12290" name="Picture 2" descr="C:\Users\Елена\Desktop\семинар начкл\WhatsApp Image 2022-03-18 at 12.19.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26" y="2929276"/>
            <a:ext cx="2147054" cy="1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Елена\Desktop\семинар начкл\Призеры и участники муниципальных конкурсо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276"/>
            <a:ext cx="2682982" cy="15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лена\Desktop\семинар начкл\WhatsApp Image 2022-03-14 at 07.45.3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316293" cy="17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лена\Desktop\фото 2021-2022\WhatsApp Image 2021-12-03 at 19.35.50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57792"/>
            <a:ext cx="2421815" cy="18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Елена\Desktop\фото 2021-2022\WhatsApp Image 2021-12-09 at 18.25.3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58653"/>
            <a:ext cx="2034910" cy="15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3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семинар начкл\WhatsApp Image 2022-03-14 at 07.45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89913" cy="57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7772400" cy="2160239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Учитель начальной школы — особенный учитель. Он посредник между детьми и миром взрослых. Он в совершенстве знает таинства созревающей психики, умеет дать малышу знания, учит его быть человеком.</a:t>
            </a:r>
            <a:endParaRPr lang="ru-RU" dirty="0"/>
          </a:p>
        </p:txBody>
      </p:sp>
      <p:pic>
        <p:nvPicPr>
          <p:cNvPr id="1026" name="Picture 2" descr="C:\Users\Елена\Desktop\фото 2021-2022\1сентября\IMG_20210901_102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7" y="332656"/>
            <a:ext cx="3263008" cy="2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семинар начкл\WhatsApp Image 2022-03-18 at 12.15.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63008" cy="2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семинар начкл\WhatsApp Image 2022-03-14 at 07.53.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4984"/>
            <a:ext cx="3790728" cy="20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фото 2021-2022\1сентября\IMG_20210901_0842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3"/>
          <a:stretch/>
        </p:blipFill>
        <p:spPr bwMode="auto">
          <a:xfrm>
            <a:off x="4716016" y="2373635"/>
            <a:ext cx="3792968" cy="21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2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013176"/>
            <a:ext cx="7772400" cy="1509712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/>
                <a:ea typeface="Calibri"/>
                <a:cs typeface="+mj-cs"/>
              </a:rPr>
              <a:t>Растут наши ученики. Им на смену приходят другие. Вместе с ними растем и мы, постигая секреты педагогического мастерства.</a:t>
            </a:r>
            <a:endParaRPr lang="ru-RU" dirty="0"/>
          </a:p>
        </p:txBody>
      </p:sp>
      <p:pic>
        <p:nvPicPr>
          <p:cNvPr id="2050" name="Picture 2" descr="C:\Users\Елена\Desktop\семинар начкл\WhatsApp Image 2022-03-18 at 12.14.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семинар начкл\WhatsApp Image 2022-03-14 at 07.49.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697"/>
            <a:ext cx="2034172" cy="27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семинар начкл\1 кл поздравляет с Днем защитника Отечества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07" y="2708920"/>
            <a:ext cx="3964533" cy="2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6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Когда анализируют работу учителя начальной школы, то на первый план выдвигается интегральное (объединенное) качество — учительское мастерство. Определений педагогического мастерства много. В самом общем значении — это высокое и постоянно совершенствуемое искусство воспитания и обучения. В основе мастерства — сплав личной культуры, знаний и кругозора учителя с педагогической техникой и передовым опытом.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Елена\Desktop\фото 2021-2022\WhatsApp Image 2021-12-09 at 18.25.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590934" cy="1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семинар начкл\WhatsApp Image 2022-03-14 at 07.45.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81" y="4581128"/>
            <a:ext cx="2590933" cy="1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62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Чтобы овладеть мастерством, надо уметь пользоваться эффективными технологиями учебно-воспитательного процесса, правильно выбирать их для каждой конкретной ситуации, диагностировать, прогнозировать и проектировать процесс заданного уровня и качества. Искусство педагога особенно проявляется в умении учить на уроках.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Елена\Desktop\семинар начкл\WhatsApp Image 2022-03-14 at 07.49.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578630" cy="19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семинар начкл\WhatsApp Image 2022-03-18 at 12.20.58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61776"/>
            <a:ext cx="1729458" cy="23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семинар начкл\Урок окружающего мира по теме Что общего у разных растений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441234" cy="19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0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646859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Секрет успеха опытных учителей — в умении управлять деятельностью учащихся. Учитель-мастер как бы дирижирует всем процессом образования знания, направляет труд учеников на самые важные и сложные узлы содержания.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3" name="Picture 3" descr="C:\Users\Елена\Desktop\фото 2021-2022\фото телефон\7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72025"/>
            <a:ext cx="3436640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\Desktop\фото 2021-2022\WhatsApp Image 2021-12-09 at 18.25.3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2025"/>
            <a:ext cx="2304665" cy="30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семинар начкл\WhatsApp Image 2022-03-18 at 12.20.5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24" y="4408468"/>
            <a:ext cx="2878627" cy="21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8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6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/>
                <a:ea typeface="Calibri"/>
              </a:rPr>
              <a:t>Классическая педагогика прошлого утверждала —” Смертельный грех учителя — быть скучным”. Вот почему в процессе обучения необходимо систематически возбуждать, развивать и укреплять познавательный интерес учащихся и как важный мотив учения, и как стойкую черту личности, и как мощное средство воспитывающего обучения, повышения его качества. </a:t>
            </a:r>
            <a:endParaRPr lang="ru-RU" sz="2400" dirty="0"/>
          </a:p>
        </p:txBody>
      </p:sp>
      <p:pic>
        <p:nvPicPr>
          <p:cNvPr id="6146" name="Picture 2" descr="C:\Users\Елена\Desktop\семинар начкл\1 кл.Патриотические стихи.#Русскаявесна#Своихнебросаем#Крымскаявесн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187906" cy="179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семинар начкл\WhatsApp Image 2022-03-14 at 07.45.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476795" cy="19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Важно, чтобы дети на каждом уроке переживали радость открытия, чтобы у них формировалась вера в свои силы </a:t>
            </a:r>
            <a:r>
              <a:rPr lang="ru-RU" sz="36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и познавательный интерес.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111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111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\Desktop\семинар начкл\WhatsApp Image 2022-03-14 at 07.45.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917590" cy="38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семинар начкл\WhatsApp Image 2022-03-14 at 07.49.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91608" cy="30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8803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Задача учителя подхватить нужную мысль, направить и вести учеников в их поиске. Эффективными средствами развития интереса к учебному предмету являются занимательность, дидактическая игра.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C:\Users\Елена\Desktop\фото 2021-2022\WhatsApp Image 2021-12-09 at 18.25.33 (4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4470"/>
            <a:ext cx="2123220" cy="2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Desktop\семинар начкл\WhatsApp Image 2022-03-14 at 07.45.39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436212" cy="25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Елена\Desktop\семинар начкл\WhatsApp Image 2022-03-18 at 12.17.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697515"/>
            <a:ext cx="2177606" cy="29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70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</TotalTime>
  <Words>437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Семинар учителей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Важно, чтобы дети на каждом уроке переживали радость открытия, чтобы у них формировалась вера в свои силы и познавательный интерес.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учителей начальных классов</dc:title>
  <dc:creator>Елена</dc:creator>
  <cp:lastModifiedBy>Елена</cp:lastModifiedBy>
  <cp:revision>10</cp:revision>
  <dcterms:created xsi:type="dcterms:W3CDTF">2022-03-19T16:44:34Z</dcterms:created>
  <dcterms:modified xsi:type="dcterms:W3CDTF">2022-03-21T18:50:34Z</dcterms:modified>
</cp:coreProperties>
</file>