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8"/>
  </p:notesMasterIdLst>
  <p:sldIdLst>
    <p:sldId id="570" r:id="rId2"/>
    <p:sldId id="478" r:id="rId3"/>
    <p:sldId id="518" r:id="rId4"/>
    <p:sldId id="519" r:id="rId5"/>
    <p:sldId id="521" r:id="rId6"/>
    <p:sldId id="5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CBD399A-164B-447F-A822-145382DC0C9C}">
          <p14:sldIdLst/>
        </p14:section>
        <p14:section name="Раздел без заголовка" id="{D59F5257-F39F-4395-A449-12C616002062}">
          <p14:sldIdLst>
            <p14:sldId id="570"/>
            <p14:sldId id="478"/>
            <p14:sldId id="518"/>
            <p14:sldId id="519"/>
            <p14:sldId id="521"/>
            <p14:sldId id="5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>
      <p:cViewPr varScale="1">
        <p:scale>
          <a:sx n="91" d="100"/>
          <a:sy n="91" d="100"/>
        </p:scale>
        <p:origin x="12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ACAE2-3D0E-414E-A268-6F149835325E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1DC1C-E852-425A-A180-942C4211D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17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5C88B-05FD-4E96-9541-9D10C6893A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131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AFF4D-84BE-48A3-818E-0B0A670DFD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01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12844-DE18-4952-BCBD-718AFFC739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7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83B42-88D1-43AB-B6C2-380C044A78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34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EE0D-E96E-4FFA-BC84-B7C15547F3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884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03709-B0D8-4841-AD59-FE09539362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424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B29A-7998-422E-BEB3-CA8348BEEE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9A4-7DAE-48FC-A777-6E6168EE3A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79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A8D86-C408-47B1-A479-60D125F1CD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99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13F1E-E200-4E14-97DE-0388658D0B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1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A5AC8-0F16-447A-809E-634C46A6A6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C4F16-C3A5-44C8-B6B3-5F72E038F4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81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0B04B9-9961-45DB-A121-187128E20684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91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6466730"/>
          </a:xfrm>
        </p:spPr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7560840" cy="1152128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b="1" dirty="0" smtClean="0">
                <a:solidFill>
                  <a:srgbClr val="1F1547"/>
                </a:solidFill>
                <a:latin typeface="Raleway"/>
              </a:rPr>
              <a:t>                     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Дячкинская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endParaRPr lang="ru-RU" sz="2800" b="1" dirty="0" smtClean="0">
              <a:solidFill>
                <a:srgbClr val="1F1547"/>
              </a:solidFill>
              <a:latin typeface="Raleway"/>
            </a:endParaRPr>
          </a:p>
          <a:p>
            <a:pPr marL="0" lvl="0" indent="0">
              <a:buNone/>
            </a:pPr>
            <a:r>
              <a:rPr lang="ru-RU" sz="2800" b="1" dirty="0" smtClean="0">
                <a:solidFill>
                  <a:srgbClr val="1F1547"/>
                </a:solidFill>
                <a:latin typeface="Raleway"/>
              </a:rPr>
              <a:t>            Мастер- </a:t>
            </a:r>
            <a:r>
              <a:rPr lang="ru-RU" sz="2800" b="1" dirty="0">
                <a:solidFill>
                  <a:srgbClr val="1F1547"/>
                </a:solidFill>
                <a:latin typeface="Raleway"/>
              </a:rPr>
              <a:t>класс </a:t>
            </a:r>
            <a:r>
              <a:rPr lang="ru-RU" sz="2800" b="1" dirty="0" smtClean="0">
                <a:solidFill>
                  <a:srgbClr val="1F1547"/>
                </a:solidFill>
                <a:latin typeface="Raleway"/>
              </a:rPr>
              <a:t>«</a:t>
            </a:r>
            <a:r>
              <a:rPr lang="ru-RU" sz="2800" b="1" dirty="0" err="1" smtClean="0">
                <a:solidFill>
                  <a:srgbClr val="1F1547"/>
                </a:solidFill>
                <a:latin typeface="Raleway"/>
              </a:rPr>
              <a:t>Квиллинг</a:t>
            </a:r>
            <a:r>
              <a:rPr lang="ru-RU" sz="2800" b="1" dirty="0" smtClean="0">
                <a:solidFill>
                  <a:srgbClr val="1F1547"/>
                </a:solidFill>
                <a:latin typeface="Raleway"/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772816"/>
            <a:ext cx="6120680" cy="32403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39752" y="5229493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>
                <a:ln w="3175">
                  <a:solidFill>
                    <a:prstClr val="black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Подготовила: Ершова Л.Н, </a:t>
            </a:r>
          </a:p>
          <a:p>
            <a:pPr lvl="0">
              <a:defRPr/>
            </a:pPr>
            <a:r>
              <a:rPr lang="ru-RU" sz="2400" dirty="0">
                <a:ln w="3175">
                  <a:solidFill>
                    <a:prstClr val="black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учитель изобразительного искусства,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142825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74638"/>
            <a:ext cx="4402832" cy="1930226"/>
          </a:xfrm>
        </p:spPr>
        <p:txBody>
          <a:bodyPr/>
          <a:lstStyle/>
          <a:p>
            <a:r>
              <a:rPr lang="ru-RU" sz="6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Квиллинг</a:t>
            </a: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6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2780928"/>
            <a:ext cx="8363271" cy="3960440"/>
          </a:xfrm>
        </p:spPr>
        <p:txBody>
          <a:bodyPr/>
          <a:lstStyle/>
          <a:p>
            <a:r>
              <a:rPr lang="ru-RU" sz="1800" b="1" dirty="0" err="1" smtClean="0">
                <a:solidFill>
                  <a:srgbClr val="833713"/>
                </a:solidFill>
                <a:latin typeface="Trebuchet ms" panose="020B0603020202020204" pitchFamily="34" charset="0"/>
              </a:rPr>
              <a:t>Квиллинг</a:t>
            </a:r>
            <a:r>
              <a:rPr lang="ru-RU" sz="1800" b="1" dirty="0" smtClean="0">
                <a:solidFill>
                  <a:srgbClr val="833713"/>
                </a:solidFill>
                <a:latin typeface="Trebuchet ms" panose="020B0603020202020204" pitchFamily="34" charset="0"/>
              </a:rPr>
              <a:t> (</a:t>
            </a:r>
            <a:r>
              <a:rPr lang="ru-RU" sz="1800" b="1" dirty="0" err="1" smtClean="0">
                <a:solidFill>
                  <a:srgbClr val="833713"/>
                </a:solidFill>
                <a:latin typeface="Trebuchet ms" panose="020B0603020202020204" pitchFamily="34" charset="0"/>
              </a:rPr>
              <a:t>бумагокручение</a:t>
            </a:r>
            <a:r>
              <a:rPr lang="ru-RU" sz="1800" b="1" dirty="0" smtClean="0">
                <a:solidFill>
                  <a:srgbClr val="833713"/>
                </a:solidFill>
                <a:latin typeface="Trebuchet ms" panose="020B0603020202020204" pitchFamily="34" charset="0"/>
              </a:rPr>
              <a:t>) </a:t>
            </a:r>
            <a:r>
              <a:rPr lang="ru-RU" sz="1800" dirty="0" smtClean="0">
                <a:solidFill>
                  <a:srgbClr val="000000"/>
                </a:solidFill>
                <a:latin typeface="Helvetica Neue"/>
              </a:rPr>
              <a:t>От </a:t>
            </a:r>
            <a:r>
              <a:rPr lang="ru-RU" sz="1800" dirty="0">
                <a:solidFill>
                  <a:srgbClr val="000000"/>
                </a:solidFill>
                <a:latin typeface="Helvetica Neue"/>
              </a:rPr>
              <a:t>английского </a:t>
            </a:r>
            <a:r>
              <a:rPr lang="ru-RU" sz="1800" dirty="0" err="1">
                <a:solidFill>
                  <a:srgbClr val="000000"/>
                </a:solidFill>
                <a:latin typeface="Helvetica Neue"/>
              </a:rPr>
              <a:t>quill</a:t>
            </a:r>
            <a:r>
              <a:rPr lang="ru-RU" sz="1800" dirty="0">
                <a:solidFill>
                  <a:srgbClr val="000000"/>
                </a:solidFill>
                <a:latin typeface="Helvetica Neue"/>
              </a:rPr>
              <a:t> — «птичье перо». Еще в средневековой Европе монахини создавали изящные медальоны, закручивая на кончике птичьего пера бумагу с позолоченными краями. </a:t>
            </a:r>
            <a:r>
              <a:rPr lang="ru-RU" sz="1800" dirty="0" smtClean="0">
                <a:solidFill>
                  <a:srgbClr val="000000"/>
                </a:solidFill>
                <a:latin typeface="Helvetica Neue"/>
              </a:rPr>
              <a:t>Эта </a:t>
            </a:r>
            <a:r>
              <a:rPr lang="ru-RU" sz="1800" dirty="0">
                <a:solidFill>
                  <a:srgbClr val="000000"/>
                </a:solidFill>
                <a:latin typeface="Helvetica Neue"/>
              </a:rPr>
              <a:t>древняя техника сохранилась и до наших дней и очень популярна во многих странах мира.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Helvetica Neue"/>
              </a:rPr>
              <a:t>Для </a:t>
            </a:r>
            <a:r>
              <a:rPr lang="ru-RU" sz="1800" dirty="0" err="1">
                <a:solidFill>
                  <a:srgbClr val="000000"/>
                </a:solidFill>
                <a:latin typeface="Helvetica Neue"/>
              </a:rPr>
              <a:t>бумагокручения</a:t>
            </a:r>
            <a:r>
              <a:rPr lang="ru-RU" sz="1800" dirty="0">
                <a:solidFill>
                  <a:srgbClr val="000000"/>
                </a:solidFill>
                <a:latin typeface="Helvetica Neue"/>
              </a:rPr>
              <a:t> требуются: тонкие полоски разноцветной бумаги (можно нарезать вручную или купить готовые наборы), клей, ножницы, пинцет.</a:t>
            </a:r>
          </a:p>
          <a:p>
            <a:pPr algn="just"/>
            <a:r>
              <a:rPr lang="ru-RU" sz="1800" dirty="0">
                <a:solidFill>
                  <a:srgbClr val="000000"/>
                </a:solidFill>
                <a:latin typeface="Helvetica Neue"/>
              </a:rPr>
              <a:t>Техника: Полоска бумаги свивается в плотную спираль. Потом тугую спираль распускают до нужного размера и придают ей нужную форму и кончик ленты скрепляют клеем. Полученные фигурки используют по желанию — для составления открыток и панно, украшения коробок, даже для составления объемных скульптур и создания бумажной бижутерии.</a:t>
            </a:r>
          </a:p>
          <a:p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04" y="225287"/>
            <a:ext cx="3816423" cy="252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3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0592" y="3573016"/>
            <a:ext cx="2472299" cy="24080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7200" y="476672"/>
            <a:ext cx="77872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Листы цветной двусторонней бумаги (формат А4), из которого нарезается в длину полоски шириной 5 мм.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Деревянные зубочистки, (кончик отрезается и делается небольшой надрез)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Клей ПВА,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Дополнительный материал: картон, цветная бумага, карандаши и т. д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.</a:t>
            </a:r>
            <a:endParaRPr lang="ru-RU" dirty="0">
              <a:solidFill>
                <a:srgbClr val="333333"/>
              </a:solidFill>
              <a:latin typeface="Helvetica Neue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00" y="2363657"/>
            <a:ext cx="4300747" cy="24133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436440"/>
            <a:ext cx="3396398" cy="19077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6582" y="4221088"/>
            <a:ext cx="4380927" cy="2454682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74606" y="271230"/>
            <a:ext cx="7931224" cy="577175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Инструменты и материалы.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310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274042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333333"/>
                </a:solidFill>
                <a:latin typeface="Helvetica Neue"/>
                <a:ea typeface="+mn-ea"/>
                <a:cs typeface="+mn-cs"/>
              </a:rPr>
              <a:t>Техника </a:t>
            </a:r>
            <a:r>
              <a:rPr lang="ru-RU" sz="2400" b="1" dirty="0" err="1">
                <a:solidFill>
                  <a:srgbClr val="333333"/>
                </a:solidFill>
                <a:latin typeface="Helvetica Neue"/>
                <a:ea typeface="+mn-ea"/>
                <a:cs typeface="+mn-cs"/>
              </a:rPr>
              <a:t>квиллинга</a:t>
            </a:r>
            <a:r>
              <a:rPr lang="ru-RU" sz="2400" b="1" dirty="0">
                <a:solidFill>
                  <a:srgbClr val="333333"/>
                </a:solidFill>
                <a:latin typeface="Helvetica Neue"/>
                <a:ea typeface="+mn-ea"/>
                <a:cs typeface="+mn-cs"/>
              </a:rPr>
              <a:t>.</a:t>
            </a:r>
            <a:r>
              <a:rPr lang="ru-RU" sz="2400" dirty="0">
                <a:solidFill>
                  <a:srgbClr val="333333"/>
                </a:solidFill>
                <a:latin typeface="Helvetica Neue"/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333333"/>
                </a:solidFill>
                <a:latin typeface="Helvetica Neue"/>
                <a:ea typeface="+mn-ea"/>
                <a:cs typeface="+mn-cs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4392488" cy="5482967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333333"/>
                </a:solidFill>
                <a:latin typeface="Helvetica Neue"/>
              </a:rPr>
              <a:t>1. Для изготовления элемента (формы) полоску вставляют в отверстие, и </a:t>
            </a:r>
            <a:r>
              <a:rPr lang="ru-RU" sz="1800" dirty="0" smtClean="0">
                <a:solidFill>
                  <a:srgbClr val="333333"/>
                </a:solidFill>
                <a:latin typeface="Helvetica Neue"/>
              </a:rPr>
              <a:t>плотно наматываем </a:t>
            </a:r>
            <a:r>
              <a:rPr lang="ru-RU" sz="1800" dirty="0">
                <a:solidFill>
                  <a:srgbClr val="333333"/>
                </a:solidFill>
                <a:latin typeface="Helvetica Neue"/>
              </a:rPr>
              <a:t>на зубочистку</a:t>
            </a:r>
            <a:r>
              <a:rPr lang="ru-RU" sz="1800" dirty="0" smtClean="0">
                <a:solidFill>
                  <a:srgbClr val="333333"/>
                </a:solidFill>
                <a:latin typeface="Helvetica Neue"/>
              </a:rPr>
              <a:t>.</a:t>
            </a:r>
            <a:r>
              <a:rPr lang="ru-RU" sz="1800" dirty="0">
                <a:solidFill>
                  <a:srgbClr val="333333"/>
                </a:solidFill>
                <a:latin typeface="Helvetica Neue"/>
              </a:rPr>
              <a:t> </a:t>
            </a:r>
            <a:endParaRPr lang="ru-RU" sz="1800" dirty="0"/>
          </a:p>
        </p:txBody>
      </p:sp>
      <p:sp>
        <p:nvSpPr>
          <p:cNvPr id="4" name="AutoShape 2" descr="https://urok.1sept.ru/articles/617025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9287"/>
            <a:ext cx="2477457" cy="2640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750" y="1616027"/>
            <a:ext cx="2160232" cy="24385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0367" y="4256995"/>
            <a:ext cx="3917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Helvetica Neue"/>
              </a:rPr>
              <a:t>3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. Подклеиваем внешний конец полоски и даём клею подсохнуть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510422"/>
            <a:ext cx="2317434" cy="261869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48064" y="620689"/>
            <a:ext cx="3995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2. Аккуратно снимаем рулончик с зубочистки и между пальцами раскручиваем на нужный диаметр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593" y="5018855"/>
            <a:ext cx="2004303" cy="164044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225138" y="4153121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Helvetica Neue"/>
              </a:rPr>
              <a:t>4.Заготовкам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можно придавать самые различные формы, выполняя сжатия и 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вмятины и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наклеивать на 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основу по эскизу.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0797" y="5105081"/>
            <a:ext cx="2160240" cy="163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7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609" y="231144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avatars.mds.yandex.net/i?id=8230c846b75fbe18ce1faff5ebf61384ef85658cc1e0f01a-414444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11519"/>
            <a:ext cx="41433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ec716e35fc56153d03cc4d7a108ecaaa076b8788330936d8-9224048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88a9f8455785b8f8d47e53182348c4a6a22cffe7-11432272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495" y="193224"/>
            <a:ext cx="3888432" cy="275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25" y="260649"/>
            <a:ext cx="8678002" cy="64120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8" name="Picture 10" descr="Фото №7 Вот и я решила со своими малышами начать работу в технике КВИЛЛИН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9" y="149834"/>
            <a:ext cx="4640470" cy="309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83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14" y="908720"/>
            <a:ext cx="4178233" cy="5570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500669" y="1852833"/>
            <a:ext cx="4910337" cy="3682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82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</TotalTime>
  <Words>255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Helvetica Neue</vt:lpstr>
      <vt:lpstr>Raleway</vt:lpstr>
      <vt:lpstr>Times New Roman</vt:lpstr>
      <vt:lpstr>Trebuchet ms</vt:lpstr>
      <vt:lpstr>21_Тема Office</vt:lpstr>
      <vt:lpstr>     </vt:lpstr>
      <vt:lpstr>Квиллинг.</vt:lpstr>
      <vt:lpstr>Инструменты и материалы. </vt:lpstr>
      <vt:lpstr>Техника квиллинга.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Матушка</cp:lastModifiedBy>
  <cp:revision>183</cp:revision>
  <dcterms:created xsi:type="dcterms:W3CDTF">2022-03-23T13:07:45Z</dcterms:created>
  <dcterms:modified xsi:type="dcterms:W3CDTF">2025-12-05T15:39:45Z</dcterms:modified>
</cp:coreProperties>
</file>