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1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57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8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17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49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65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0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0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4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5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22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3ABF7-71E3-44AC-9E19-0710664612A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7A24A-325E-4997-8FD4-D4FEBA772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2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thumbs.dreamstime.com/b/%D1%87%D0%B5%D1%80%D1%82%D0%B5%D0%B6-548283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" t="4436" r="4484" b="11154"/>
          <a:stretch/>
        </p:blipFill>
        <p:spPr bwMode="auto">
          <a:xfrm>
            <a:off x="179512" y="116632"/>
            <a:ext cx="5080946" cy="439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16632"/>
            <a:ext cx="5256584" cy="122413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МБОУ СОШ №28 имени С.А. </a:t>
            </a:r>
            <a:r>
              <a:rPr lang="ru-RU" sz="1800" dirty="0" err="1" smtClean="0"/>
              <a:t>Тунникова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Летний лагерь с дневным пребыванием детей</a:t>
            </a:r>
            <a:br>
              <a:rPr lang="ru-RU" sz="18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«РАДУГА»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1484784"/>
            <a:ext cx="3538736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Девиз: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« Здравствуй, лагерь,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Здравствуй, друг.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3300"/>
                </a:solidFill>
              </a:rPr>
              <a:t>Здравствуй, яркий </a:t>
            </a:r>
            <a:r>
              <a:rPr lang="ru-RU" sz="2800" b="1" dirty="0" smtClean="0">
                <a:solidFill>
                  <a:srgbClr val="FFC000"/>
                </a:solidFill>
              </a:rPr>
              <a:t>мир вокруг!»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76056" y="4869161"/>
            <a:ext cx="3816424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ПР</a:t>
            </a:r>
            <a:r>
              <a:rPr lang="ru-RU" sz="2400" b="1" dirty="0" smtClean="0">
                <a:solidFill>
                  <a:srgbClr val="FFC000"/>
                </a:solidFill>
              </a:rPr>
              <a:t>ИХО</a:t>
            </a:r>
            <a:r>
              <a:rPr lang="ru-RU" sz="2400" b="1" dirty="0" smtClean="0">
                <a:solidFill>
                  <a:srgbClr val="00B050"/>
                </a:solidFill>
              </a:rPr>
              <a:t>ДИ</a:t>
            </a:r>
            <a:r>
              <a:rPr lang="ru-RU" sz="2400" b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Буд</a:t>
            </a:r>
            <a:r>
              <a:rPr lang="ru-RU" sz="2400" b="1" dirty="0" smtClean="0">
                <a:solidFill>
                  <a:srgbClr val="7030A0"/>
                </a:solidFill>
              </a:rPr>
              <a:t>ет р</a:t>
            </a:r>
            <a:r>
              <a:rPr lang="ru-RU" sz="2400" b="1" dirty="0" smtClean="0">
                <a:solidFill>
                  <a:srgbClr val="00B050"/>
                </a:solidFill>
              </a:rPr>
              <a:t>аду</a:t>
            </a:r>
            <a:r>
              <a:rPr lang="ru-RU" sz="2400" b="1" dirty="0" smtClean="0">
                <a:solidFill>
                  <a:srgbClr val="FFFF00"/>
                </a:solidFill>
              </a:rPr>
              <a:t>жно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6600"/>
                </a:solidFill>
              </a:rPr>
              <a:t>инт</a:t>
            </a:r>
            <a:r>
              <a:rPr lang="ru-RU" sz="2400" b="1" dirty="0" smtClean="0">
                <a:solidFill>
                  <a:srgbClr val="FF0000"/>
                </a:solidFill>
              </a:rPr>
              <a:t>ере</a:t>
            </a:r>
            <a:r>
              <a:rPr lang="ru-RU" sz="2400" b="1" dirty="0" smtClean="0">
                <a:solidFill>
                  <a:srgbClr val="002060"/>
                </a:solidFill>
              </a:rPr>
              <a:t>сно</a:t>
            </a:r>
            <a:r>
              <a:rPr lang="ru-RU" sz="2400" b="1" dirty="0" smtClean="0">
                <a:solidFill>
                  <a:srgbClr val="FF0000"/>
                </a:solidFill>
              </a:rPr>
              <a:t>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63960" y="4157464"/>
            <a:ext cx="4176464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В программе: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70C0"/>
                </a:solidFill>
              </a:rPr>
              <a:t>игры на свежем воздухе;</a:t>
            </a:r>
          </a:p>
          <a:p>
            <a:pPr>
              <a:buFontTx/>
              <a:buChar char="-"/>
            </a:pPr>
            <a:r>
              <a:rPr lang="ru-RU" sz="2400" b="1" i="1" dirty="0">
                <a:solidFill>
                  <a:srgbClr val="0070C0"/>
                </a:solidFill>
              </a:rPr>
              <a:t>с</a:t>
            </a:r>
            <a:r>
              <a:rPr lang="ru-RU" sz="2400" b="1" i="1" dirty="0" smtClean="0">
                <a:solidFill>
                  <a:srgbClr val="0070C0"/>
                </a:solidFill>
              </a:rPr>
              <a:t>портивные соревнования;</a:t>
            </a:r>
          </a:p>
          <a:p>
            <a:pPr>
              <a:buFontTx/>
              <a:buChar char="-"/>
            </a:pPr>
            <a:r>
              <a:rPr lang="ru-RU" sz="2400" b="1" i="1" dirty="0">
                <a:solidFill>
                  <a:srgbClr val="0070C0"/>
                </a:solidFill>
              </a:rPr>
              <a:t>к</a:t>
            </a:r>
            <a:r>
              <a:rPr lang="ru-RU" sz="2400" b="1" i="1" dirty="0" smtClean="0">
                <a:solidFill>
                  <a:srgbClr val="0070C0"/>
                </a:solidFill>
              </a:rPr>
              <a:t>онкурсы, викторины;</a:t>
            </a:r>
          </a:p>
          <a:p>
            <a:pPr>
              <a:buFontTx/>
              <a:buChar char="-"/>
            </a:pPr>
            <a:r>
              <a:rPr lang="ru-RU" sz="2400" b="1" i="1" dirty="0">
                <a:solidFill>
                  <a:srgbClr val="0070C0"/>
                </a:solidFill>
              </a:rPr>
              <a:t>т</a:t>
            </a:r>
            <a:r>
              <a:rPr lang="ru-RU" sz="2400" b="1" i="1" dirty="0" smtClean="0">
                <a:solidFill>
                  <a:srgbClr val="0070C0"/>
                </a:solidFill>
              </a:rPr>
              <a:t>ворческие мастерские;</a:t>
            </a:r>
          </a:p>
          <a:p>
            <a:pPr>
              <a:buFontTx/>
              <a:buChar char="-"/>
            </a:pPr>
            <a:r>
              <a:rPr lang="ru-RU" sz="2400" b="1" i="1" dirty="0">
                <a:solidFill>
                  <a:srgbClr val="0070C0"/>
                </a:solidFill>
              </a:rPr>
              <a:t>э</a:t>
            </a:r>
            <a:r>
              <a:rPr lang="ru-RU" sz="2400" b="1" i="1" dirty="0" smtClean="0">
                <a:solidFill>
                  <a:srgbClr val="0070C0"/>
                </a:solidFill>
              </a:rPr>
              <a:t>кскурсии.</a:t>
            </a:r>
          </a:p>
          <a:p>
            <a:pPr>
              <a:buFontTx/>
              <a:buChar char="-"/>
            </a:pP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14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МБОУ СОШ №28 имени С.А. Тунникова Летний лагерь с дневным пребыванием детей «РАДУГА»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2021-06-02T11:55:30Z</dcterms:created>
  <dcterms:modified xsi:type="dcterms:W3CDTF">2021-06-02T12:14:36Z</dcterms:modified>
</cp:coreProperties>
</file>