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9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437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4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106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58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7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3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1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8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6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5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7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7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3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BA95D-421D-47A8-9BB2-3C0BF12A910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32FF5E-9DB9-4ADB-9320-FA41A5627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9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93334-B7D2-4956-A106-EB48727A9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16835"/>
            <a:ext cx="7766936" cy="3534001"/>
          </a:xfrm>
        </p:spPr>
        <p:txBody>
          <a:bodyPr/>
          <a:lstStyle/>
          <a:p>
            <a:r>
              <a:rPr lang="ru-RU" sz="4800" dirty="0"/>
              <a:t>ИМУЩЕСТВЕННАЯ ПОДДЕРЖКА субъектов малого и среднего предпринимательства и самозанятых граждан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65F92E-4294-41B9-9FDC-87D6382F9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 МУНИЦИПАЛЬНОМ ОБРАЗОВАНИИ ПАВЛОВСКИЙ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193767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968F2-62EC-4D13-8E6C-855875F1A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15" y="324679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4. ВЕСЫ М-Е</a:t>
            </a:r>
            <a:r>
              <a:rPr lang="en-US" dirty="0"/>
              <a:t>R</a:t>
            </a:r>
            <a:r>
              <a:rPr lang="ru-RU" dirty="0"/>
              <a:t>335АСР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FA5453D-9FB0-4668-894A-EE11932C92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5893" y="1923084"/>
            <a:ext cx="5035822" cy="4184650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6D063D4D-9537-44BD-8712-7811AC4D44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35" y="1497499"/>
            <a:ext cx="4184650" cy="5035822"/>
          </a:xfrm>
        </p:spPr>
      </p:pic>
    </p:spTree>
    <p:extLst>
      <p:ext uri="{BB962C8B-B14F-4D97-AF65-F5344CB8AC3E}">
        <p14:creationId xmlns:p14="http://schemas.microsoft.com/office/powerpoint/2010/main" val="36455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3AE3E1D-9417-43B9-AE44-479E3A61F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36534"/>
              </p:ext>
            </p:extLst>
          </p:nvPr>
        </p:nvGraphicFramePr>
        <p:xfrm>
          <a:off x="1033669" y="927652"/>
          <a:ext cx="10177669" cy="4651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301">
                  <a:extLst>
                    <a:ext uri="{9D8B030D-6E8A-4147-A177-3AD203B41FA5}">
                      <a16:colId xmlns:a16="http://schemas.microsoft.com/office/drawing/2014/main" val="2908341849"/>
                    </a:ext>
                  </a:extLst>
                </a:gridCol>
                <a:gridCol w="3690421">
                  <a:extLst>
                    <a:ext uri="{9D8B030D-6E8A-4147-A177-3AD203B41FA5}">
                      <a16:colId xmlns:a16="http://schemas.microsoft.com/office/drawing/2014/main" val="4103294688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3011370171"/>
                    </a:ext>
                  </a:extLst>
                </a:gridCol>
                <a:gridCol w="3472620">
                  <a:extLst>
                    <a:ext uri="{9D8B030D-6E8A-4147-A177-3AD203B41FA5}">
                      <a16:colId xmlns:a16="http://schemas.microsoft.com/office/drawing/2014/main" val="2304749381"/>
                    </a:ext>
                  </a:extLst>
                </a:gridCol>
              </a:tblGrid>
              <a:tr h="217393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невостребованного объекта, включенного в перечень муниципального имущества, описание и основные характеристики объекта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Адрес невостребованного объекта, включенного в перечень муниципального имущества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Данные контактного лица, осуществляющие консультации по аренде невостребованного объекта, включенного в перечень муниципального имущества (Ф.И.О., контактный телефон)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extLst>
                  <a:ext uri="{0D108BD9-81ED-4DB2-BD59-A6C34878D82A}">
                    <a16:rowId xmlns:a16="http://schemas.microsoft.com/office/drawing/2014/main" val="2890002192"/>
                  </a:ext>
                </a:extLst>
              </a:tr>
              <a:tr h="247757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ТОРГОВАЯ ПАЛАТКА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Торговая палатка, размером (</a:t>
                      </a:r>
                      <a:r>
                        <a:rPr lang="ru-RU" sz="1600" dirty="0" err="1">
                          <a:effectLst/>
                        </a:rPr>
                        <a:t>ДхШ</a:t>
                      </a:r>
                      <a:r>
                        <a:rPr lang="ru-RU" sz="1600" dirty="0">
                          <a:effectLst/>
                        </a:rPr>
                        <a:t>) 2х3 м, разборной конструкции, диаметр труб 25 мм, тент натяжной сине-белого цвета, перевозка и хранение осуществляется в специальном чехле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Краснодарский край, Павловский район, Павловское с/п, станица Павловская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Попова Ирина Валерьевна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8(86191)5-27-41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extLst>
                  <a:ext uri="{0D108BD9-81ED-4DB2-BD59-A6C34878D82A}">
                    <a16:rowId xmlns:a16="http://schemas.microsoft.com/office/drawing/2014/main" val="2654194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86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755EC-F205-46FD-A7D6-56C67CC9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742" y="516835"/>
            <a:ext cx="8596668" cy="742122"/>
          </a:xfrm>
        </p:spPr>
        <p:txBody>
          <a:bodyPr/>
          <a:lstStyle/>
          <a:p>
            <a:pPr algn="ctr"/>
            <a:r>
              <a:rPr lang="ru-RU" dirty="0"/>
              <a:t>5. ТОРГОВАЯ ПАЛАТКА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3AF644C-7733-47B9-BDE0-EAC3823122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643270"/>
            <a:ext cx="4538455" cy="460513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1BDFEE1-0C51-4B8C-BF8C-FBA0578D23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12" y="1643269"/>
            <a:ext cx="4184650" cy="4605129"/>
          </a:xfrm>
        </p:spPr>
      </p:pic>
    </p:spTree>
    <p:extLst>
      <p:ext uri="{BB962C8B-B14F-4D97-AF65-F5344CB8AC3E}">
        <p14:creationId xmlns:p14="http://schemas.microsoft.com/office/powerpoint/2010/main" val="194742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6E154-0F25-4258-82F7-3F766F6A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600266" cy="4386470"/>
          </a:xfrm>
        </p:spPr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/>
              <a:t>Невостребованные объекты </a:t>
            </a:r>
            <a:br>
              <a:rPr lang="ru-RU" dirty="0"/>
            </a:br>
            <a:r>
              <a:rPr lang="ru-RU" dirty="0"/>
              <a:t>Павловского сельского поселения </a:t>
            </a:r>
            <a:br>
              <a:rPr lang="ru-RU" dirty="0"/>
            </a:br>
            <a:r>
              <a:rPr lang="ru-RU" dirty="0"/>
              <a:t>Павловского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01695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9A1B5-F6EB-4030-AFC5-3A506E96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06017"/>
            <a:ext cx="10560509" cy="2292626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Перечень невостребованных объектов муниципальной собственности Павловского сельского поселения Павловского района, предназначенных для сдачи в аренду субъектам малого и среднего предпринимательства и самозанятым гражданам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275BA-4874-4061-948E-7CFBF9E8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38" y="2822713"/>
            <a:ext cx="8229601" cy="3218649"/>
          </a:xfrm>
        </p:spPr>
        <p:txBody>
          <a:bodyPr/>
          <a:lstStyle/>
          <a:p>
            <a:pPr marL="0" indent="0" algn="ctr">
              <a:buNone/>
            </a:pP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F1409DC-8347-46F3-B4B1-128D02C07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44375"/>
              </p:ext>
            </p:extLst>
          </p:nvPr>
        </p:nvGraphicFramePr>
        <p:xfrm>
          <a:off x="1160566" y="3054627"/>
          <a:ext cx="9870868" cy="3743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788">
                  <a:extLst>
                    <a:ext uri="{9D8B030D-6E8A-4147-A177-3AD203B41FA5}">
                      <a16:colId xmlns:a16="http://schemas.microsoft.com/office/drawing/2014/main" val="3561587302"/>
                    </a:ext>
                  </a:extLst>
                </a:gridCol>
                <a:gridCol w="3579176">
                  <a:extLst>
                    <a:ext uri="{9D8B030D-6E8A-4147-A177-3AD203B41FA5}">
                      <a16:colId xmlns:a16="http://schemas.microsoft.com/office/drawing/2014/main" val="215168390"/>
                    </a:ext>
                  </a:extLst>
                </a:gridCol>
                <a:gridCol w="2295965">
                  <a:extLst>
                    <a:ext uri="{9D8B030D-6E8A-4147-A177-3AD203B41FA5}">
                      <a16:colId xmlns:a16="http://schemas.microsoft.com/office/drawing/2014/main" val="1130465781"/>
                    </a:ext>
                  </a:extLst>
                </a:gridCol>
                <a:gridCol w="3367939">
                  <a:extLst>
                    <a:ext uri="{9D8B030D-6E8A-4147-A177-3AD203B41FA5}">
                      <a16:colId xmlns:a16="http://schemas.microsoft.com/office/drawing/2014/main" val="244439950"/>
                    </a:ext>
                  </a:extLst>
                </a:gridCol>
              </a:tblGrid>
              <a:tr h="188811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невостребованного объекта, включенного в перечень муниципального имущества, описание и основные характеристики объекта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Адрес невостребованного объекта, включенного в перечень муниципального имущества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Данные контактного лица, осуществляющие консультации по аренде невостребованного объекта, включенного в перечень муниципального имущества (Ф.И.О., контактный телефон)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extLst>
                  <a:ext uri="{0D108BD9-81ED-4DB2-BD59-A6C34878D82A}">
                    <a16:rowId xmlns:a16="http://schemas.microsoft.com/office/drawing/2014/main" val="2302307528"/>
                  </a:ext>
                </a:extLst>
              </a:tr>
              <a:tr h="185562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300" dirty="0">
                          <a:effectLst/>
                        </a:rPr>
                        <a:t>БЕНЗОПИЛА ОПТИКА 18/2700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500" dirty="0">
                          <a:effectLst/>
                        </a:rPr>
                        <a:t>Ручной инструмент, предназначенный для пиления дерева, обрезки сучьев, заготовки дров в бытовых условиях; модель </a:t>
                      </a:r>
                      <a:r>
                        <a:rPr lang="en-US" sz="1500" dirty="0">
                          <a:effectLst/>
                        </a:rPr>
                        <a:t>GS</a:t>
                      </a:r>
                      <a:r>
                        <a:rPr lang="ru-RU" sz="1500" dirty="0">
                          <a:effectLst/>
                        </a:rPr>
                        <a:t>-18/2700; мощность 2700 Вт;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500" dirty="0">
                          <a:effectLst/>
                        </a:rPr>
                        <a:t>Краснодарский край, Павловский район, Павловское с/п, станица Павловская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500" dirty="0">
                          <a:effectLst/>
                        </a:rPr>
                        <a:t>Попова Ирина Валерьевна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500" dirty="0">
                          <a:effectLst/>
                        </a:rPr>
                        <a:t>8(86191)5-27-41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extLst>
                  <a:ext uri="{0D108BD9-81ED-4DB2-BD59-A6C34878D82A}">
                    <a16:rowId xmlns:a16="http://schemas.microsoft.com/office/drawing/2014/main" val="389166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1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CC2CB-ED24-4B22-BBD6-0BDF499E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1. Бензопила ОПТИКА 18/2700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357D989-016D-402E-B6D3-7E105449B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2067339"/>
            <a:ext cx="5300870" cy="418106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01EA9CF-DF7B-4413-ADF3-BE93BB8999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77" y="2067338"/>
            <a:ext cx="4968875" cy="4181061"/>
          </a:xfrm>
        </p:spPr>
      </p:pic>
    </p:spTree>
    <p:extLst>
      <p:ext uri="{BB962C8B-B14F-4D97-AF65-F5344CB8AC3E}">
        <p14:creationId xmlns:p14="http://schemas.microsoft.com/office/powerpoint/2010/main" val="74064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E539FCF-9CF4-4347-BAE5-6A6026DF6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99763"/>
              </p:ext>
            </p:extLst>
          </p:nvPr>
        </p:nvGraphicFramePr>
        <p:xfrm>
          <a:off x="677863" y="1669774"/>
          <a:ext cx="10665998" cy="4797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358">
                  <a:extLst>
                    <a:ext uri="{9D8B030D-6E8A-4147-A177-3AD203B41FA5}">
                      <a16:colId xmlns:a16="http://schemas.microsoft.com/office/drawing/2014/main" val="525345114"/>
                    </a:ext>
                  </a:extLst>
                </a:gridCol>
                <a:gridCol w="3867490">
                  <a:extLst>
                    <a:ext uri="{9D8B030D-6E8A-4147-A177-3AD203B41FA5}">
                      <a16:colId xmlns:a16="http://schemas.microsoft.com/office/drawing/2014/main" val="634087178"/>
                    </a:ext>
                  </a:extLst>
                </a:gridCol>
                <a:gridCol w="2480912">
                  <a:extLst>
                    <a:ext uri="{9D8B030D-6E8A-4147-A177-3AD203B41FA5}">
                      <a16:colId xmlns:a16="http://schemas.microsoft.com/office/drawing/2014/main" val="3829244840"/>
                    </a:ext>
                  </a:extLst>
                </a:gridCol>
                <a:gridCol w="3639238">
                  <a:extLst>
                    <a:ext uri="{9D8B030D-6E8A-4147-A177-3AD203B41FA5}">
                      <a16:colId xmlns:a16="http://schemas.microsoft.com/office/drawing/2014/main" val="3788249370"/>
                    </a:ext>
                  </a:extLst>
                </a:gridCol>
              </a:tblGrid>
              <a:tr h="22189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невостребованного объекта, включенного в перечень муниципального имущества, описание и основные характеристики объекта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Адрес невостребованного объекта, включенного в перечень муниципального имущества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Данные контактного лица, осуществляющие консультации по аренде невостребованного объекта, включенного в перечень муниципального имущества (Ф.И.О., контактный телефон)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extLst>
                  <a:ext uri="{0D108BD9-81ED-4DB2-BD59-A6C34878D82A}">
                    <a16:rowId xmlns:a16="http://schemas.microsoft.com/office/drawing/2014/main" val="2667545179"/>
                  </a:ext>
                </a:extLst>
              </a:tr>
              <a:tr h="218077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300" dirty="0">
                          <a:effectLst/>
                        </a:rPr>
                        <a:t>ПОМЕЩЕНИЕ</a:t>
                      </a:r>
                      <a:endParaRPr lang="ru-RU" sz="10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Назначение: нежилое помещение, площадью 5 кв. м., расположенное на первом этаже здания Администрации Павловского сельского поселения, оснащено отоплением, электричеством, откидным окном для бесконтактного общения с посетителями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Краснодарский край, Павловский район, Павловское с/п, станица Павловская, улица Горького, 305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Попова Ирина Валерьевна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8(86191)5-27-41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extLst>
                  <a:ext uri="{0D108BD9-81ED-4DB2-BD59-A6C34878D82A}">
                    <a16:rowId xmlns:a16="http://schemas.microsoft.com/office/drawing/2014/main" val="2420547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83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8B5FD-DFBD-43A9-8377-B8E48C71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00812" cy="1320800"/>
          </a:xfrm>
        </p:spPr>
        <p:txBody>
          <a:bodyPr/>
          <a:lstStyle/>
          <a:p>
            <a:pPr algn="ctr"/>
            <a:r>
              <a:rPr lang="ru-RU" dirty="0"/>
              <a:t>2. НЕЖИЛОЕ ПОМЕЩЕНИЕ</a:t>
            </a:r>
          </a:p>
        </p:txBody>
      </p:sp>
      <p:pic>
        <p:nvPicPr>
          <p:cNvPr id="5" name="Объект 9">
            <a:extLst>
              <a:ext uri="{FF2B5EF4-FFF2-40B4-BE49-F238E27FC236}">
                <a16:creationId xmlns:a16="http://schemas.microsoft.com/office/drawing/2014/main" id="{FDAD86B9-C2B8-40F0-9950-27D1B62253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4980" y="1809866"/>
            <a:ext cx="4890052" cy="4212302"/>
          </a:xfrm>
        </p:spPr>
      </p:pic>
      <p:pic>
        <p:nvPicPr>
          <p:cNvPr id="6" name="Объект 11">
            <a:extLst>
              <a:ext uri="{FF2B5EF4-FFF2-40B4-BE49-F238E27FC236}">
                <a16:creationId xmlns:a16="http://schemas.microsoft.com/office/drawing/2014/main" id="{18AA49AC-5A90-4E37-9A4B-04EBBB70B1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3495" y="1809858"/>
            <a:ext cx="4890053" cy="4212305"/>
          </a:xfrm>
        </p:spPr>
      </p:pic>
    </p:spTree>
    <p:extLst>
      <p:ext uri="{BB962C8B-B14F-4D97-AF65-F5344CB8AC3E}">
        <p14:creationId xmlns:p14="http://schemas.microsoft.com/office/powerpoint/2010/main" val="53944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0950BF7-88D4-448D-8911-072F9E319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56750"/>
              </p:ext>
            </p:extLst>
          </p:nvPr>
        </p:nvGraphicFramePr>
        <p:xfrm>
          <a:off x="1099929" y="1192696"/>
          <a:ext cx="10071653" cy="4267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557">
                  <a:extLst>
                    <a:ext uri="{9D8B030D-6E8A-4147-A177-3AD203B41FA5}">
                      <a16:colId xmlns:a16="http://schemas.microsoft.com/office/drawing/2014/main" val="3742686777"/>
                    </a:ext>
                  </a:extLst>
                </a:gridCol>
                <a:gridCol w="3651981">
                  <a:extLst>
                    <a:ext uri="{9D8B030D-6E8A-4147-A177-3AD203B41FA5}">
                      <a16:colId xmlns:a16="http://schemas.microsoft.com/office/drawing/2014/main" val="3505709922"/>
                    </a:ext>
                  </a:extLst>
                </a:gridCol>
                <a:gridCol w="2342668">
                  <a:extLst>
                    <a:ext uri="{9D8B030D-6E8A-4147-A177-3AD203B41FA5}">
                      <a16:colId xmlns:a16="http://schemas.microsoft.com/office/drawing/2014/main" val="700553335"/>
                    </a:ext>
                  </a:extLst>
                </a:gridCol>
                <a:gridCol w="3436447">
                  <a:extLst>
                    <a:ext uri="{9D8B030D-6E8A-4147-A177-3AD203B41FA5}">
                      <a16:colId xmlns:a16="http://schemas.microsoft.com/office/drawing/2014/main" val="4118832804"/>
                    </a:ext>
                  </a:extLst>
                </a:gridCol>
              </a:tblGrid>
              <a:tr h="199432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невостребованного объекта, включенного в перечень муниципального имущества, описание и основные характеристики объекта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Адрес невостребованного объекта, включенного в перечень муниципального имущества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Данные контактного лица, осуществляющие консультации по аренде невостребованного объекта, включенного в перечень муниципального имущества (Ф.И.О., контактный телефон)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extLst>
                  <a:ext uri="{0D108BD9-81ED-4DB2-BD59-A6C34878D82A}">
                    <a16:rowId xmlns:a16="http://schemas.microsoft.com/office/drawing/2014/main" val="1338206783"/>
                  </a:ext>
                </a:extLst>
              </a:tr>
              <a:tr h="227287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ПОМЕЩЕНИЕ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Назначение: нежилое помещение, площадью 9,5 кв. м., расположенное в одноэтажном здании сельского клуба хутора Веселая Жизнь, оснащено отоплением, электричеством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Краснодарский край, Павловский район, Павловское с/п, хутор Веселая Жизнь, улица Северная, д. 26а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Попова Ирина Валерьевна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8(86191)5-27-41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extLst>
                  <a:ext uri="{0D108BD9-81ED-4DB2-BD59-A6C34878D82A}">
                    <a16:rowId xmlns:a16="http://schemas.microsoft.com/office/drawing/2014/main" val="4254438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95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AA32B-03D4-4EF1-A15E-9428328C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676" y="530087"/>
            <a:ext cx="8596668" cy="914400"/>
          </a:xfrm>
        </p:spPr>
        <p:txBody>
          <a:bodyPr/>
          <a:lstStyle/>
          <a:p>
            <a:pPr algn="ctr"/>
            <a:r>
              <a:rPr lang="ru-RU" dirty="0"/>
              <a:t>3. НЕЖИЛОЕ ПОМЕЩЕНИЕ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59122AA-8EC9-46CF-B403-3290ACF9CE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4" y="1537253"/>
            <a:ext cx="4174434" cy="5115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459C8AA-5EAE-4934-90A5-F69F809E2C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4" y="1537253"/>
            <a:ext cx="4174431" cy="5115337"/>
          </a:xfrm>
        </p:spPr>
      </p:pic>
    </p:spTree>
    <p:extLst>
      <p:ext uri="{BB962C8B-B14F-4D97-AF65-F5344CB8AC3E}">
        <p14:creationId xmlns:p14="http://schemas.microsoft.com/office/powerpoint/2010/main" val="314550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C4845EB-01AA-4BA1-BFE1-0D99FAB4D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261153"/>
              </p:ext>
            </p:extLst>
          </p:nvPr>
        </p:nvGraphicFramePr>
        <p:xfrm>
          <a:off x="848138" y="1125539"/>
          <a:ext cx="10310191" cy="4955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729">
                  <a:extLst>
                    <a:ext uri="{9D8B030D-6E8A-4147-A177-3AD203B41FA5}">
                      <a16:colId xmlns:a16="http://schemas.microsoft.com/office/drawing/2014/main" val="3469739470"/>
                    </a:ext>
                  </a:extLst>
                </a:gridCol>
                <a:gridCol w="4327090">
                  <a:extLst>
                    <a:ext uri="{9D8B030D-6E8A-4147-A177-3AD203B41FA5}">
                      <a16:colId xmlns:a16="http://schemas.microsoft.com/office/drawing/2014/main" val="736921614"/>
                    </a:ext>
                  </a:extLst>
                </a:gridCol>
                <a:gridCol w="1809536">
                  <a:extLst>
                    <a:ext uri="{9D8B030D-6E8A-4147-A177-3AD203B41FA5}">
                      <a16:colId xmlns:a16="http://schemas.microsoft.com/office/drawing/2014/main" val="173341032"/>
                    </a:ext>
                  </a:extLst>
                </a:gridCol>
                <a:gridCol w="3517836">
                  <a:extLst>
                    <a:ext uri="{9D8B030D-6E8A-4147-A177-3AD203B41FA5}">
                      <a16:colId xmlns:a16="http://schemas.microsoft.com/office/drawing/2014/main" val="934527748"/>
                    </a:ext>
                  </a:extLst>
                </a:gridCol>
              </a:tblGrid>
              <a:tr h="158473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невостребованного объекта, включенного в перечень муниципального имущества, описание и основные характеристики объекта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Адрес невостребованного объекта, включенного в перечень муниципального имущества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Данные контактного лица, осуществляющие консультации по аренде невостребованного объекта, включенного в перечень муниципального имущества (Ф.И.О., контактный телефон)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extLst>
                  <a:ext uri="{0D108BD9-81ED-4DB2-BD59-A6C34878D82A}">
                    <a16:rowId xmlns:a16="http://schemas.microsoft.com/office/drawing/2014/main" val="2668162833"/>
                  </a:ext>
                </a:extLst>
              </a:tr>
              <a:tr h="327970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ВЕСЫ М-Е</a:t>
                      </a: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ru-RU" sz="1600" dirty="0">
                          <a:effectLst/>
                        </a:rPr>
                        <a:t>335АСР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Весы предназначены для измерения массы и вычисления стоимости; модель М-Е</a:t>
                      </a: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ru-RU" sz="1600" dirty="0">
                          <a:effectLst/>
                        </a:rPr>
                        <a:t>335АСР-150.20; максимальная нагрузка 150 кг; минимальная нагрузка 400 г; потребляемая мощность весов при зарядке аккумулятора не более 3,7 Вт; время работы от аккумулятора не менее 80 ч.; время непрерывной работы весов в эксплуатационном режиме не менее 24 ч.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Краснодарский край, Павловский район, Павловское с/п, станица Павловская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Попова Ирина Валерьевна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8(86191)5-27-41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3" marR="44693" marT="44693" marB="44693"/>
                </a:tc>
                <a:extLst>
                  <a:ext uri="{0D108BD9-81ED-4DB2-BD59-A6C34878D82A}">
                    <a16:rowId xmlns:a16="http://schemas.microsoft.com/office/drawing/2014/main" val="419083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9864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</TotalTime>
  <Words>627</Words>
  <Application>Microsoft Office PowerPoint</Application>
  <PresentationFormat>Широкоэкранный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ИМУЩЕСТВЕННАЯ ПОДДЕРЖКА субъектов малого и среднего предпринимательства и самозанятых граждан</vt:lpstr>
      <vt:lpstr>  Невостребованные объекты  Павловского сельского поселения  Павловского района</vt:lpstr>
      <vt:lpstr>Перечень невостребованных объектов муниципальной собственности Павловского сельского поселения Павловского района, предназначенных для сдачи в аренду субъектам малого и среднего предпринимательства и самозанятым гражданам</vt:lpstr>
      <vt:lpstr>1. Бензопила ОПТИКА 18/2700</vt:lpstr>
      <vt:lpstr>Презентация PowerPoint</vt:lpstr>
      <vt:lpstr>2. НЕЖИЛОЕ ПОМЕЩЕНИЕ</vt:lpstr>
      <vt:lpstr>Презентация PowerPoint</vt:lpstr>
      <vt:lpstr>3. НЕЖИЛОЕ ПОМЕЩЕНИЕ</vt:lpstr>
      <vt:lpstr>Презентация PowerPoint</vt:lpstr>
      <vt:lpstr>4. ВЕСЫ М-ЕR335АСР </vt:lpstr>
      <vt:lpstr>Презентация PowerPoint</vt:lpstr>
      <vt:lpstr>5. ТОРГОВАЯ ПАЛАТКА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ИМУЩЕСТВЕННАЯ ПОДДЕРЖКА субъектов малого и среднего предпринимательства и самозанятых граждан</dc:title>
  <dc:creator>Украинская</dc:creator>
  <cp:lastModifiedBy>Украинская</cp:lastModifiedBy>
  <cp:revision>16</cp:revision>
  <dcterms:created xsi:type="dcterms:W3CDTF">2021-06-22T09:57:27Z</dcterms:created>
  <dcterms:modified xsi:type="dcterms:W3CDTF">2021-06-25T12:12:17Z</dcterms:modified>
</cp:coreProperties>
</file>