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70" d="100"/>
          <a:sy n="70" d="100"/>
        </p:scale>
        <p:origin x="-130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24D05-2C1E-415B-A225-B312FE1A498E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E7F7D-1F4D-45FA-A96D-3B1B22A956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587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E7F7D-1F4D-45FA-A96D-3B1B22A956F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855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40611" y="1377989"/>
            <a:ext cx="8640960" cy="46683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проекта МЧП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(структурное </a:t>
            </a: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подразделение администрации МО Темрюкский </a:t>
            </a:r>
            <a:r>
              <a:rPr lang="ru-RU" sz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район, курирующее направление реализации проекта МЧП)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058413"/>
            <a:ext cx="7704856" cy="50171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МЧП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(рабочая группа по реализации инвестиционных 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с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использованием механизма концессионных соглашений и иных форм ГЧП на территории МО Темрюкский район)</a:t>
            </a:r>
          </a:p>
        </p:txBody>
      </p:sp>
      <p:sp>
        <p:nvSpPr>
          <p:cNvPr id="5" name="Овал 4"/>
          <p:cNvSpPr/>
          <p:nvPr/>
        </p:nvSpPr>
        <p:spPr>
          <a:xfrm>
            <a:off x="8070345" y="2852936"/>
            <a:ext cx="7920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90 дней</a:t>
            </a:r>
          </a:p>
        </p:txBody>
      </p:sp>
      <p:sp>
        <p:nvSpPr>
          <p:cNvPr id="6" name="Овал 5"/>
          <p:cNvSpPr/>
          <p:nvPr/>
        </p:nvSpPr>
        <p:spPr>
          <a:xfrm>
            <a:off x="8070345" y="1986406"/>
            <a:ext cx="7920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45 дней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4968" y="260648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запуска МЧП проекта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(публичная инициатива)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1913" y="2850597"/>
            <a:ext cx="7704856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и определение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сравнительного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проекта МЧП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(отдел инвестиционного развития, малого бизнеса и промышленности администрации МО Темрюкский район)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1913" y="3767763"/>
            <a:ext cx="7704856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о реализации проекта МЧП </a:t>
            </a:r>
            <a:r>
              <a:rPr lang="ru-RU" sz="1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(глава муниципального образования Темрюкский </a:t>
            </a:r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4493725"/>
            <a:ext cx="7704856" cy="4745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конкурсной документации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(структурное подразделение администрации МО Темрюкский район, курирующее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 МЧП)</a:t>
            </a:r>
          </a:p>
        </p:txBody>
      </p:sp>
      <p:sp>
        <p:nvSpPr>
          <p:cNvPr id="11" name="Овал 10"/>
          <p:cNvSpPr/>
          <p:nvPr/>
        </p:nvSpPr>
        <p:spPr>
          <a:xfrm>
            <a:off x="8088585" y="3731759"/>
            <a:ext cx="7920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60 дней</a:t>
            </a:r>
          </a:p>
        </p:txBody>
      </p:sp>
      <p:sp>
        <p:nvSpPr>
          <p:cNvPr id="12" name="Овал 11"/>
          <p:cNvSpPr/>
          <p:nvPr/>
        </p:nvSpPr>
        <p:spPr>
          <a:xfrm>
            <a:off x="8101515" y="4442983"/>
            <a:ext cx="7920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180 дней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41913" y="5229199"/>
            <a:ext cx="7704856" cy="6916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конкурса на право заключения соглашения о МЧП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(структурное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подразделение администрации МО Темрюкский район, курирующее 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проекта МЧП</a:t>
            </a:r>
            <a:r>
              <a:rPr lang="ru-RU" sz="1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089483" y="5286987"/>
            <a:ext cx="7920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180 дней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40611" y="6237312"/>
            <a:ext cx="8610196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Подписание соглашения</a:t>
            </a:r>
          </a:p>
        </p:txBody>
      </p:sp>
      <p:sp>
        <p:nvSpPr>
          <p:cNvPr id="18" name="Стрелка вниз 17"/>
          <p:cNvSpPr/>
          <p:nvPr/>
        </p:nvSpPr>
        <p:spPr>
          <a:xfrm>
            <a:off x="4431412" y="1844823"/>
            <a:ext cx="56626" cy="213590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431412" y="2560131"/>
            <a:ext cx="45719" cy="29046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436865" y="3570677"/>
            <a:ext cx="45719" cy="19708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436864" y="4271819"/>
            <a:ext cx="45719" cy="22190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515372" y="4968305"/>
            <a:ext cx="45719" cy="258556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4522849" y="5920841"/>
            <a:ext cx="45719" cy="28803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88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141</Words>
  <Application>Microsoft Office PowerPoint</Application>
  <PresentationFormat>Экран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запуска ГЧП проекта  (публичная инициатива)</dc:title>
  <dc:creator>Markova Oksana Andreevna</dc:creator>
  <cp:lastModifiedBy>Markova Oksana Andreevna</cp:lastModifiedBy>
  <cp:revision>10</cp:revision>
  <cp:lastPrinted>2021-09-22T08:59:24Z</cp:lastPrinted>
  <dcterms:created xsi:type="dcterms:W3CDTF">2021-09-22T07:45:56Z</dcterms:created>
  <dcterms:modified xsi:type="dcterms:W3CDTF">2021-09-23T08:18:19Z</dcterms:modified>
</cp:coreProperties>
</file>