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3" r:id="rId3"/>
    <p:sldId id="267" r:id="rId4"/>
    <p:sldId id="268" r:id="rId5"/>
    <p:sldId id="270" r:id="rId6"/>
    <p:sldId id="266" r:id="rId7"/>
    <p:sldId id="275" r:id="rId8"/>
    <p:sldId id="277" r:id="rId9"/>
    <p:sldId id="273" r:id="rId10"/>
    <p:sldId id="272" r:id="rId11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15C"/>
    <a:srgbClr val="1C7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2"/>
    <p:restoredTop sz="94632"/>
  </p:normalViewPr>
  <p:slideViewPr>
    <p:cSldViewPr>
      <p:cViewPr varScale="1">
        <p:scale>
          <a:sx n="66" d="100"/>
          <a:sy n="66" d="100"/>
        </p:scale>
        <p:origin x="83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B7A850-2B1D-4932-B5A7-AD518E39A39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CA4219-93BD-44E2-A965-F9498648D7E6}">
      <dgm:prSet phldrT="[Текст]" custT="1"/>
      <dgm:spPr>
        <a:noFill/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ru-RU" sz="1800" u="sng" dirty="0">
            <a:solidFill>
              <a:srgbClr val="0066C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58CF3A-6A25-4D94-B6CA-4A84652A7DBF}" type="parTrans" cxnId="{F0C6DCFD-F101-4985-A4CB-74A074BEA1B7}">
      <dgm:prSet/>
      <dgm:spPr/>
      <dgm:t>
        <a:bodyPr/>
        <a:lstStyle/>
        <a:p>
          <a:endParaRPr lang="ru-RU"/>
        </a:p>
      </dgm:t>
    </dgm:pt>
    <dgm:pt modelId="{630403B5-3A0A-4767-A265-93355BD0FC66}" type="sibTrans" cxnId="{F0C6DCFD-F101-4985-A4CB-74A074BEA1B7}">
      <dgm:prSet/>
      <dgm:spPr/>
      <dgm:t>
        <a:bodyPr/>
        <a:lstStyle/>
        <a:p>
          <a:endParaRPr lang="ru-RU"/>
        </a:p>
      </dgm:t>
    </dgm:pt>
    <dgm:pt modelId="{B97258FD-E503-4946-BC95-4BFB54750652}">
      <dgm:prSet phldrT="[Текст]" custT="1"/>
      <dgm:spPr>
        <a:noFill/>
      </dgm:spPr>
      <dgm:t>
        <a:bodyPr/>
        <a:lstStyle/>
        <a:p>
          <a:pPr>
            <a:spcAft>
              <a:spcPts val="600"/>
            </a:spcAft>
          </a:pPr>
          <a:endParaRPr lang="ru-RU" sz="1800" u="sng" dirty="0">
            <a:solidFill>
              <a:srgbClr val="0066C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15799-AF6B-4FED-A766-25D5BF9F6F91}" type="parTrans" cxnId="{DDBD6D71-B4D0-4B87-AB38-C9407E0DF0AF}">
      <dgm:prSet/>
      <dgm:spPr/>
      <dgm:t>
        <a:bodyPr/>
        <a:lstStyle/>
        <a:p>
          <a:endParaRPr lang="ru-RU"/>
        </a:p>
      </dgm:t>
    </dgm:pt>
    <dgm:pt modelId="{48A3F725-9775-4A58-9338-6CE3180CCC0B}" type="sibTrans" cxnId="{DDBD6D71-B4D0-4B87-AB38-C9407E0DF0AF}">
      <dgm:prSet/>
      <dgm:spPr/>
      <dgm:t>
        <a:bodyPr/>
        <a:lstStyle/>
        <a:p>
          <a:endParaRPr lang="ru-RU"/>
        </a:p>
      </dgm:t>
    </dgm:pt>
    <dgm:pt modelId="{1CA36974-804B-4C46-9F46-43C38E1BC680}">
      <dgm:prSet phldrT="[Текст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800" kern="1200" dirty="0">
            <a:solidFill>
              <a:srgbClr val="0066C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2A21C6-6C85-4AAF-9BEA-89606C8A5D48}" type="sibTrans" cxnId="{20CE0B69-F1C9-4F77-8184-F273004A6323}">
      <dgm:prSet/>
      <dgm:spPr/>
      <dgm:t>
        <a:bodyPr/>
        <a:lstStyle/>
        <a:p>
          <a:endParaRPr lang="ru-RU"/>
        </a:p>
      </dgm:t>
    </dgm:pt>
    <dgm:pt modelId="{8263A009-1ED8-4F5C-9F1B-B4F8566096DE}" type="parTrans" cxnId="{20CE0B69-F1C9-4F77-8184-F273004A6323}">
      <dgm:prSet/>
      <dgm:spPr/>
      <dgm:t>
        <a:bodyPr/>
        <a:lstStyle/>
        <a:p>
          <a:endParaRPr lang="ru-RU"/>
        </a:p>
      </dgm:t>
    </dgm:pt>
    <dgm:pt modelId="{16F333F7-1382-40A9-ACC3-C0A7E0B32A92}" type="pres">
      <dgm:prSet presAssocID="{E2B7A850-2B1D-4932-B5A7-AD518E39A39B}" presName="Name0" presStyleCnt="0">
        <dgm:presLayoutVars>
          <dgm:chMax val="7"/>
          <dgm:chPref val="7"/>
          <dgm:dir/>
        </dgm:presLayoutVars>
      </dgm:prSet>
      <dgm:spPr/>
    </dgm:pt>
    <dgm:pt modelId="{C9318317-147C-4BE5-8958-8F1D116F38E9}" type="pres">
      <dgm:prSet presAssocID="{E2B7A850-2B1D-4932-B5A7-AD518E39A39B}" presName="Name1" presStyleCnt="0"/>
      <dgm:spPr/>
    </dgm:pt>
    <dgm:pt modelId="{D9FF3B5E-0E59-4EBB-ADBC-1DB587B1E596}" type="pres">
      <dgm:prSet presAssocID="{E2B7A850-2B1D-4932-B5A7-AD518E39A39B}" presName="cycle" presStyleCnt="0"/>
      <dgm:spPr/>
    </dgm:pt>
    <dgm:pt modelId="{9BB53CC7-78E1-4DAD-875B-38253643BE0D}" type="pres">
      <dgm:prSet presAssocID="{E2B7A850-2B1D-4932-B5A7-AD518E39A39B}" presName="srcNode" presStyleLbl="node1" presStyleIdx="0" presStyleCnt="3"/>
      <dgm:spPr/>
    </dgm:pt>
    <dgm:pt modelId="{41DC2DB7-5679-4A18-B8FA-EFC4A1689CEA}" type="pres">
      <dgm:prSet presAssocID="{E2B7A850-2B1D-4932-B5A7-AD518E39A39B}" presName="conn" presStyleLbl="parChTrans1D2" presStyleIdx="0" presStyleCnt="1"/>
      <dgm:spPr/>
    </dgm:pt>
    <dgm:pt modelId="{DE8F2CC0-78A7-4A62-AB99-CF7181ABB154}" type="pres">
      <dgm:prSet presAssocID="{E2B7A850-2B1D-4932-B5A7-AD518E39A39B}" presName="extraNode" presStyleLbl="node1" presStyleIdx="0" presStyleCnt="3"/>
      <dgm:spPr/>
    </dgm:pt>
    <dgm:pt modelId="{5DD95723-8118-41C4-8AA8-60645580697A}" type="pres">
      <dgm:prSet presAssocID="{E2B7A850-2B1D-4932-B5A7-AD518E39A39B}" presName="dstNode" presStyleLbl="node1" presStyleIdx="0" presStyleCnt="3"/>
      <dgm:spPr/>
    </dgm:pt>
    <dgm:pt modelId="{401058D9-1009-4AFF-813E-30BBE091E2D2}" type="pres">
      <dgm:prSet presAssocID="{3DCA4219-93BD-44E2-A965-F9498648D7E6}" presName="text_1" presStyleLbl="node1" presStyleIdx="0" presStyleCnt="3" custScaleX="87892">
        <dgm:presLayoutVars>
          <dgm:bulletEnabled val="1"/>
        </dgm:presLayoutVars>
      </dgm:prSet>
      <dgm:spPr/>
    </dgm:pt>
    <dgm:pt modelId="{910C75D0-26E9-4FAC-B9BD-05C0FBF00D33}" type="pres">
      <dgm:prSet presAssocID="{3DCA4219-93BD-44E2-A965-F9498648D7E6}" presName="accent_1" presStyleCnt="0"/>
      <dgm:spPr/>
    </dgm:pt>
    <dgm:pt modelId="{EED35C52-5E0A-4DF9-8E96-32B5B12D6E96}" type="pres">
      <dgm:prSet presAssocID="{3DCA4219-93BD-44E2-A965-F9498648D7E6}" presName="accentRepeatNode" presStyleLbl="solidFgAcc1" presStyleIdx="0" presStyleCnt="3"/>
      <dgm:spPr/>
    </dgm:pt>
    <dgm:pt modelId="{042A2BA3-6528-480F-8BDB-ED91134B4227}" type="pres">
      <dgm:prSet presAssocID="{B97258FD-E503-4946-BC95-4BFB54750652}" presName="text_2" presStyleLbl="node1" presStyleIdx="1" presStyleCnt="3" custScaleX="93639">
        <dgm:presLayoutVars>
          <dgm:bulletEnabled val="1"/>
        </dgm:presLayoutVars>
      </dgm:prSet>
      <dgm:spPr/>
    </dgm:pt>
    <dgm:pt modelId="{BD861F3C-BC76-4FA2-96A8-47722D2B5AC3}" type="pres">
      <dgm:prSet presAssocID="{B97258FD-E503-4946-BC95-4BFB54750652}" presName="accent_2" presStyleCnt="0"/>
      <dgm:spPr/>
    </dgm:pt>
    <dgm:pt modelId="{B27E9C70-607B-4D70-81F3-4B707B53FBFD}" type="pres">
      <dgm:prSet presAssocID="{B97258FD-E503-4946-BC95-4BFB54750652}" presName="accentRepeatNode" presStyleLbl="solidFgAcc1" presStyleIdx="1" presStyleCnt="3"/>
      <dgm:spPr/>
    </dgm:pt>
    <dgm:pt modelId="{5351E32C-A5FF-4844-922B-77DE3A429543}" type="pres">
      <dgm:prSet presAssocID="{1CA36974-804B-4C46-9F46-43C38E1BC680}" presName="text_3" presStyleLbl="node1" presStyleIdx="2" presStyleCnt="3" custScaleX="88316">
        <dgm:presLayoutVars>
          <dgm:bulletEnabled val="1"/>
        </dgm:presLayoutVars>
      </dgm:prSet>
      <dgm:spPr/>
    </dgm:pt>
    <dgm:pt modelId="{806C9359-2E91-4D2E-A705-43DBE1B0B92B}" type="pres">
      <dgm:prSet presAssocID="{1CA36974-804B-4C46-9F46-43C38E1BC680}" presName="accent_3" presStyleCnt="0"/>
      <dgm:spPr/>
    </dgm:pt>
    <dgm:pt modelId="{31B1052D-7BE9-4640-B688-1B1DF1BC8DBB}" type="pres">
      <dgm:prSet presAssocID="{1CA36974-804B-4C46-9F46-43C38E1BC680}" presName="accentRepeatNode" presStyleLbl="solidFgAcc1" presStyleIdx="2" presStyleCnt="3"/>
      <dgm:spPr/>
    </dgm:pt>
  </dgm:ptLst>
  <dgm:cxnLst>
    <dgm:cxn modelId="{50E8AC20-2849-41B5-8B49-3989E260E40D}" type="presOf" srcId="{3DCA4219-93BD-44E2-A965-F9498648D7E6}" destId="{401058D9-1009-4AFF-813E-30BBE091E2D2}" srcOrd="0" destOrd="0" presId="urn:microsoft.com/office/officeart/2008/layout/VerticalCurvedList"/>
    <dgm:cxn modelId="{20CE0B69-F1C9-4F77-8184-F273004A6323}" srcId="{E2B7A850-2B1D-4932-B5A7-AD518E39A39B}" destId="{1CA36974-804B-4C46-9F46-43C38E1BC680}" srcOrd="2" destOrd="0" parTransId="{8263A009-1ED8-4F5C-9F1B-B4F8566096DE}" sibTransId="{512A21C6-6C85-4AAF-9BEA-89606C8A5D48}"/>
    <dgm:cxn modelId="{DDBD6D71-B4D0-4B87-AB38-C9407E0DF0AF}" srcId="{E2B7A850-2B1D-4932-B5A7-AD518E39A39B}" destId="{B97258FD-E503-4946-BC95-4BFB54750652}" srcOrd="1" destOrd="0" parTransId="{0DF15799-AF6B-4FED-A766-25D5BF9F6F91}" sibTransId="{48A3F725-9775-4A58-9338-6CE3180CCC0B}"/>
    <dgm:cxn modelId="{3C3137C0-C9DD-49B7-A1A6-03DBB71E1747}" type="presOf" srcId="{B97258FD-E503-4946-BC95-4BFB54750652}" destId="{042A2BA3-6528-480F-8BDB-ED91134B4227}" srcOrd="0" destOrd="0" presId="urn:microsoft.com/office/officeart/2008/layout/VerticalCurvedList"/>
    <dgm:cxn modelId="{CA98A6C5-8A0C-4341-ACE2-14A4F7E28F3C}" type="presOf" srcId="{630403B5-3A0A-4767-A265-93355BD0FC66}" destId="{41DC2DB7-5679-4A18-B8FA-EFC4A1689CEA}" srcOrd="0" destOrd="0" presId="urn:microsoft.com/office/officeart/2008/layout/VerticalCurvedList"/>
    <dgm:cxn modelId="{808771D4-E798-40FD-8B4D-BE8CFEBE3985}" type="presOf" srcId="{1CA36974-804B-4C46-9F46-43C38E1BC680}" destId="{5351E32C-A5FF-4844-922B-77DE3A429543}" srcOrd="0" destOrd="0" presId="urn:microsoft.com/office/officeart/2008/layout/VerticalCurvedList"/>
    <dgm:cxn modelId="{8CF02BDD-3238-4B97-8A75-3E57D1D30766}" type="presOf" srcId="{E2B7A850-2B1D-4932-B5A7-AD518E39A39B}" destId="{16F333F7-1382-40A9-ACC3-C0A7E0B32A92}" srcOrd="0" destOrd="0" presId="urn:microsoft.com/office/officeart/2008/layout/VerticalCurvedList"/>
    <dgm:cxn modelId="{F0C6DCFD-F101-4985-A4CB-74A074BEA1B7}" srcId="{E2B7A850-2B1D-4932-B5A7-AD518E39A39B}" destId="{3DCA4219-93BD-44E2-A965-F9498648D7E6}" srcOrd="0" destOrd="0" parTransId="{3558CF3A-6A25-4D94-B6CA-4A84652A7DBF}" sibTransId="{630403B5-3A0A-4767-A265-93355BD0FC66}"/>
    <dgm:cxn modelId="{6375D4C0-A880-4E6A-8110-03822340E9A9}" type="presParOf" srcId="{16F333F7-1382-40A9-ACC3-C0A7E0B32A92}" destId="{C9318317-147C-4BE5-8958-8F1D116F38E9}" srcOrd="0" destOrd="0" presId="urn:microsoft.com/office/officeart/2008/layout/VerticalCurvedList"/>
    <dgm:cxn modelId="{D4F6C4DD-8B5E-4393-97B4-FA7CA190887F}" type="presParOf" srcId="{C9318317-147C-4BE5-8958-8F1D116F38E9}" destId="{D9FF3B5E-0E59-4EBB-ADBC-1DB587B1E596}" srcOrd="0" destOrd="0" presId="urn:microsoft.com/office/officeart/2008/layout/VerticalCurvedList"/>
    <dgm:cxn modelId="{4FFD9EFC-063C-43B4-B102-77D73849AD89}" type="presParOf" srcId="{D9FF3B5E-0E59-4EBB-ADBC-1DB587B1E596}" destId="{9BB53CC7-78E1-4DAD-875B-38253643BE0D}" srcOrd="0" destOrd="0" presId="urn:microsoft.com/office/officeart/2008/layout/VerticalCurvedList"/>
    <dgm:cxn modelId="{917DEFBB-BA08-4E13-A29F-03E7E2F50115}" type="presParOf" srcId="{D9FF3B5E-0E59-4EBB-ADBC-1DB587B1E596}" destId="{41DC2DB7-5679-4A18-B8FA-EFC4A1689CEA}" srcOrd="1" destOrd="0" presId="urn:microsoft.com/office/officeart/2008/layout/VerticalCurvedList"/>
    <dgm:cxn modelId="{1C3D7D86-F8A5-43DB-9AF2-FF611BA0233A}" type="presParOf" srcId="{D9FF3B5E-0E59-4EBB-ADBC-1DB587B1E596}" destId="{DE8F2CC0-78A7-4A62-AB99-CF7181ABB154}" srcOrd="2" destOrd="0" presId="urn:microsoft.com/office/officeart/2008/layout/VerticalCurvedList"/>
    <dgm:cxn modelId="{2461FD69-0F3F-4B7D-921F-67BDE040DFF9}" type="presParOf" srcId="{D9FF3B5E-0E59-4EBB-ADBC-1DB587B1E596}" destId="{5DD95723-8118-41C4-8AA8-60645580697A}" srcOrd="3" destOrd="0" presId="urn:microsoft.com/office/officeart/2008/layout/VerticalCurvedList"/>
    <dgm:cxn modelId="{83A0F9F4-D758-4C09-8B7D-8771D818C2C4}" type="presParOf" srcId="{C9318317-147C-4BE5-8958-8F1D116F38E9}" destId="{401058D9-1009-4AFF-813E-30BBE091E2D2}" srcOrd="1" destOrd="0" presId="urn:microsoft.com/office/officeart/2008/layout/VerticalCurvedList"/>
    <dgm:cxn modelId="{DBA66C90-845A-4B1F-99A7-E0E3F2CB9AF6}" type="presParOf" srcId="{C9318317-147C-4BE5-8958-8F1D116F38E9}" destId="{910C75D0-26E9-4FAC-B9BD-05C0FBF00D33}" srcOrd="2" destOrd="0" presId="urn:microsoft.com/office/officeart/2008/layout/VerticalCurvedList"/>
    <dgm:cxn modelId="{15E94BAD-59C1-446D-A191-0F1D6C86F7C6}" type="presParOf" srcId="{910C75D0-26E9-4FAC-B9BD-05C0FBF00D33}" destId="{EED35C52-5E0A-4DF9-8E96-32B5B12D6E96}" srcOrd="0" destOrd="0" presId="urn:microsoft.com/office/officeart/2008/layout/VerticalCurvedList"/>
    <dgm:cxn modelId="{912A392F-21B0-4DE1-B1D0-6EEA6E62E369}" type="presParOf" srcId="{C9318317-147C-4BE5-8958-8F1D116F38E9}" destId="{042A2BA3-6528-480F-8BDB-ED91134B4227}" srcOrd="3" destOrd="0" presId="urn:microsoft.com/office/officeart/2008/layout/VerticalCurvedList"/>
    <dgm:cxn modelId="{459584DA-942A-4339-BA32-2F5453900493}" type="presParOf" srcId="{C9318317-147C-4BE5-8958-8F1D116F38E9}" destId="{BD861F3C-BC76-4FA2-96A8-47722D2B5AC3}" srcOrd="4" destOrd="0" presId="urn:microsoft.com/office/officeart/2008/layout/VerticalCurvedList"/>
    <dgm:cxn modelId="{BFCD1FD1-8ABE-4B24-A26B-BD082B664B32}" type="presParOf" srcId="{BD861F3C-BC76-4FA2-96A8-47722D2B5AC3}" destId="{B27E9C70-607B-4D70-81F3-4B707B53FBFD}" srcOrd="0" destOrd="0" presId="urn:microsoft.com/office/officeart/2008/layout/VerticalCurvedList"/>
    <dgm:cxn modelId="{CE1CBBD0-4B7C-4606-8E14-E9FB84AEBBC1}" type="presParOf" srcId="{C9318317-147C-4BE5-8958-8F1D116F38E9}" destId="{5351E32C-A5FF-4844-922B-77DE3A429543}" srcOrd="5" destOrd="0" presId="urn:microsoft.com/office/officeart/2008/layout/VerticalCurvedList"/>
    <dgm:cxn modelId="{5568821A-45B0-44BC-92AA-5DCBC37E6E5F}" type="presParOf" srcId="{C9318317-147C-4BE5-8958-8F1D116F38E9}" destId="{806C9359-2E91-4D2E-A705-43DBE1B0B92B}" srcOrd="6" destOrd="0" presId="urn:microsoft.com/office/officeart/2008/layout/VerticalCurvedList"/>
    <dgm:cxn modelId="{0CEFF445-6819-4EA4-85E9-1AA3F8E7A629}" type="presParOf" srcId="{806C9359-2E91-4D2E-A705-43DBE1B0B92B}" destId="{31B1052D-7BE9-4640-B688-1B1DF1BC8D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C2DB7-5679-4A18-B8FA-EFC4A1689CEA}">
      <dsp:nvSpPr>
        <dsp:cNvPr id="0" name=""/>
        <dsp:cNvSpPr/>
      </dsp:nvSpPr>
      <dsp:spPr>
        <a:xfrm>
          <a:off x="-6373562" y="-1009738"/>
          <a:ext cx="7858655" cy="7858655"/>
        </a:xfrm>
        <a:prstGeom prst="blockArc">
          <a:avLst>
            <a:gd name="adj1" fmla="val 18900000"/>
            <a:gd name="adj2" fmla="val 2700000"/>
            <a:gd name="adj3" fmla="val 27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058D9-1009-4AFF-813E-30BBE091E2D2}">
      <dsp:nvSpPr>
        <dsp:cNvPr id="0" name=""/>
        <dsp:cNvSpPr/>
      </dsp:nvSpPr>
      <dsp:spPr>
        <a:xfrm>
          <a:off x="1925117" y="583917"/>
          <a:ext cx="12893516" cy="1167835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97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u="sng" kern="1200" dirty="0">
            <a:solidFill>
              <a:srgbClr val="0066C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25117" y="583917"/>
        <a:ext cx="12893516" cy="1167835"/>
      </dsp:txXfrm>
    </dsp:sp>
    <dsp:sp modelId="{EED35C52-5E0A-4DF9-8E96-32B5B12D6E96}">
      <dsp:nvSpPr>
        <dsp:cNvPr id="0" name=""/>
        <dsp:cNvSpPr/>
      </dsp:nvSpPr>
      <dsp:spPr>
        <a:xfrm>
          <a:off x="307115" y="437938"/>
          <a:ext cx="1459794" cy="1459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A2BA3-6528-480F-8BDB-ED91134B4227}">
      <dsp:nvSpPr>
        <dsp:cNvPr id="0" name=""/>
        <dsp:cNvSpPr/>
      </dsp:nvSpPr>
      <dsp:spPr>
        <a:xfrm>
          <a:off x="1914589" y="2335671"/>
          <a:ext cx="13339080" cy="1167835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97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ru-RU" sz="1800" u="sng" kern="1200" dirty="0">
            <a:solidFill>
              <a:srgbClr val="0066C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14589" y="2335671"/>
        <a:ext cx="13339080" cy="1167835"/>
      </dsp:txXfrm>
    </dsp:sp>
    <dsp:sp modelId="{B27E9C70-607B-4D70-81F3-4B707B53FBFD}">
      <dsp:nvSpPr>
        <dsp:cNvPr id="0" name=""/>
        <dsp:cNvSpPr/>
      </dsp:nvSpPr>
      <dsp:spPr>
        <a:xfrm>
          <a:off x="731623" y="2189691"/>
          <a:ext cx="1459794" cy="1459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1E32C-A5FF-4844-922B-77DE3A429543}">
      <dsp:nvSpPr>
        <dsp:cNvPr id="0" name=""/>
        <dsp:cNvSpPr/>
      </dsp:nvSpPr>
      <dsp:spPr>
        <a:xfrm>
          <a:off x="1894017" y="4087424"/>
          <a:ext cx="12955716" cy="1167835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97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800" kern="1200" dirty="0">
            <a:solidFill>
              <a:srgbClr val="0066C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94017" y="4087424"/>
        <a:ext cx="12955716" cy="1167835"/>
      </dsp:txXfrm>
    </dsp:sp>
    <dsp:sp modelId="{31B1052D-7BE9-4640-B688-1B1DF1BC8DBB}">
      <dsp:nvSpPr>
        <dsp:cNvPr id="0" name=""/>
        <dsp:cNvSpPr/>
      </dsp:nvSpPr>
      <dsp:spPr>
        <a:xfrm>
          <a:off x="307115" y="3941445"/>
          <a:ext cx="1459794" cy="1459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40" dirty="0"/>
              <a:pPr marL="38100">
                <a:lnSpc>
                  <a:spcPct val="100000"/>
                </a:lnSpc>
                <a:spcBef>
                  <a:spcPts val="165"/>
                </a:spcBef>
              </a:pPr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950" b="1" i="0">
                <a:solidFill>
                  <a:srgbClr val="1A31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40" dirty="0"/>
              <a:pPr marL="38100">
                <a:lnSpc>
                  <a:spcPct val="100000"/>
                </a:lnSpc>
                <a:spcBef>
                  <a:spcPts val="165"/>
                </a:spcBef>
              </a:pPr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360030" y="4767750"/>
            <a:ext cx="952500" cy="605790"/>
          </a:xfrm>
          <a:custGeom>
            <a:avLst/>
            <a:gdLst/>
            <a:ahLst/>
            <a:cxnLst/>
            <a:rect l="l" t="t" r="r" b="b"/>
            <a:pathLst>
              <a:path w="952500" h="605789">
                <a:moveTo>
                  <a:pt x="0" y="220904"/>
                </a:moveTo>
                <a:lnTo>
                  <a:pt x="483713" y="605636"/>
                </a:lnTo>
                <a:lnTo>
                  <a:pt x="952075" y="0"/>
                </a:lnTo>
              </a:path>
            </a:pathLst>
          </a:custGeom>
          <a:ln w="617782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4389718" y="4767750"/>
            <a:ext cx="952500" cy="605790"/>
          </a:xfrm>
          <a:custGeom>
            <a:avLst/>
            <a:gdLst/>
            <a:ahLst/>
            <a:cxnLst/>
            <a:rect l="l" t="t" r="r" b="b"/>
            <a:pathLst>
              <a:path w="952500" h="605789">
                <a:moveTo>
                  <a:pt x="0" y="220904"/>
                </a:moveTo>
                <a:lnTo>
                  <a:pt x="483713" y="605636"/>
                </a:lnTo>
                <a:lnTo>
                  <a:pt x="952075" y="0"/>
                </a:lnTo>
              </a:path>
            </a:pathLst>
          </a:custGeom>
          <a:ln w="617782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40" dirty="0"/>
              <a:pPr marL="38100">
                <a:lnSpc>
                  <a:spcPct val="100000"/>
                </a:lnSpc>
                <a:spcBef>
                  <a:spcPts val="165"/>
                </a:spcBef>
              </a:pPr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40" dirty="0"/>
              <a:pPr marL="38100">
                <a:lnSpc>
                  <a:spcPct val="100000"/>
                </a:lnSpc>
                <a:spcBef>
                  <a:spcPts val="165"/>
                </a:spcBef>
              </a:pPr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329982" y="1218685"/>
            <a:ext cx="196936" cy="92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626423" y="1325263"/>
            <a:ext cx="933450" cy="273685"/>
          </a:xfrm>
          <a:custGeom>
            <a:avLst/>
            <a:gdLst/>
            <a:ahLst/>
            <a:cxnLst/>
            <a:rect l="l" t="t" r="r" b="b"/>
            <a:pathLst>
              <a:path w="933450" h="273684">
                <a:moveTo>
                  <a:pt x="305892" y="6311"/>
                </a:moveTo>
                <a:lnTo>
                  <a:pt x="237058" y="6311"/>
                </a:lnTo>
                <a:lnTo>
                  <a:pt x="164084" y="101066"/>
                </a:lnTo>
                <a:lnTo>
                  <a:pt x="161239" y="104609"/>
                </a:lnTo>
                <a:lnTo>
                  <a:pt x="157657" y="109054"/>
                </a:lnTo>
                <a:lnTo>
                  <a:pt x="157353" y="111442"/>
                </a:lnTo>
                <a:lnTo>
                  <a:pt x="153568" y="111442"/>
                </a:lnTo>
                <a:lnTo>
                  <a:pt x="152844" y="108864"/>
                </a:lnTo>
                <a:lnTo>
                  <a:pt x="149428" y="104609"/>
                </a:lnTo>
                <a:lnTo>
                  <a:pt x="68795" y="6311"/>
                </a:lnTo>
                <a:lnTo>
                  <a:pt x="0" y="6311"/>
                </a:lnTo>
                <a:lnTo>
                  <a:pt x="0" y="266319"/>
                </a:lnTo>
                <a:lnTo>
                  <a:pt x="84086" y="266319"/>
                </a:lnTo>
                <a:lnTo>
                  <a:pt x="84048" y="145288"/>
                </a:lnTo>
                <a:lnTo>
                  <a:pt x="82181" y="138226"/>
                </a:lnTo>
                <a:lnTo>
                  <a:pt x="85979" y="138226"/>
                </a:lnTo>
                <a:lnTo>
                  <a:pt x="153581" y="215900"/>
                </a:lnTo>
                <a:lnTo>
                  <a:pt x="157226" y="215900"/>
                </a:lnTo>
                <a:lnTo>
                  <a:pt x="219875" y="138226"/>
                </a:lnTo>
                <a:lnTo>
                  <a:pt x="223647" y="138226"/>
                </a:lnTo>
                <a:lnTo>
                  <a:pt x="221767" y="145288"/>
                </a:lnTo>
                <a:lnTo>
                  <a:pt x="221767" y="266319"/>
                </a:lnTo>
                <a:lnTo>
                  <a:pt x="305892" y="266319"/>
                </a:lnTo>
                <a:lnTo>
                  <a:pt x="305892" y="138226"/>
                </a:lnTo>
                <a:lnTo>
                  <a:pt x="305892" y="111442"/>
                </a:lnTo>
                <a:lnTo>
                  <a:pt x="305892" y="6311"/>
                </a:lnTo>
                <a:close/>
              </a:path>
              <a:path w="933450" h="273684">
                <a:moveTo>
                  <a:pt x="629856" y="137020"/>
                </a:moveTo>
                <a:lnTo>
                  <a:pt x="622769" y="92633"/>
                </a:lnTo>
                <a:lnTo>
                  <a:pt x="616521" y="80810"/>
                </a:lnTo>
                <a:lnTo>
                  <a:pt x="602830" y="54889"/>
                </a:lnTo>
                <a:lnTo>
                  <a:pt x="571969" y="25628"/>
                </a:lnTo>
                <a:lnTo>
                  <a:pt x="538035" y="9525"/>
                </a:lnTo>
                <a:lnTo>
                  <a:pt x="538035" y="137020"/>
                </a:lnTo>
                <a:lnTo>
                  <a:pt x="534250" y="158686"/>
                </a:lnTo>
                <a:lnTo>
                  <a:pt x="523544" y="176301"/>
                </a:lnTo>
                <a:lnTo>
                  <a:pt x="506907" y="188137"/>
                </a:lnTo>
                <a:lnTo>
                  <a:pt x="485317" y="192468"/>
                </a:lnTo>
                <a:lnTo>
                  <a:pt x="464083" y="188137"/>
                </a:lnTo>
                <a:lnTo>
                  <a:pt x="447408" y="176301"/>
                </a:lnTo>
                <a:lnTo>
                  <a:pt x="436511" y="158686"/>
                </a:lnTo>
                <a:lnTo>
                  <a:pt x="432612" y="137020"/>
                </a:lnTo>
                <a:lnTo>
                  <a:pt x="436511" y="114896"/>
                </a:lnTo>
                <a:lnTo>
                  <a:pt x="447408" y="97053"/>
                </a:lnTo>
                <a:lnTo>
                  <a:pt x="464083" y="85140"/>
                </a:lnTo>
                <a:lnTo>
                  <a:pt x="485317" y="80810"/>
                </a:lnTo>
                <a:lnTo>
                  <a:pt x="506907" y="85140"/>
                </a:lnTo>
                <a:lnTo>
                  <a:pt x="523544" y="97053"/>
                </a:lnTo>
                <a:lnTo>
                  <a:pt x="534250" y="114896"/>
                </a:lnTo>
                <a:lnTo>
                  <a:pt x="538035" y="137020"/>
                </a:lnTo>
                <a:lnTo>
                  <a:pt x="538035" y="9525"/>
                </a:lnTo>
                <a:lnTo>
                  <a:pt x="532142" y="6718"/>
                </a:lnTo>
                <a:lnTo>
                  <a:pt x="485317" y="0"/>
                </a:lnTo>
                <a:lnTo>
                  <a:pt x="438886" y="6718"/>
                </a:lnTo>
                <a:lnTo>
                  <a:pt x="399300" y="25628"/>
                </a:lnTo>
                <a:lnTo>
                  <a:pt x="368566" y="54889"/>
                </a:lnTo>
                <a:lnTo>
                  <a:pt x="348653" y="92633"/>
                </a:lnTo>
                <a:lnTo>
                  <a:pt x="341579" y="137020"/>
                </a:lnTo>
                <a:lnTo>
                  <a:pt x="348653" y="181038"/>
                </a:lnTo>
                <a:lnTo>
                  <a:pt x="368566" y="218567"/>
                </a:lnTo>
                <a:lnTo>
                  <a:pt x="399300" y="247713"/>
                </a:lnTo>
                <a:lnTo>
                  <a:pt x="438886" y="266585"/>
                </a:lnTo>
                <a:lnTo>
                  <a:pt x="485317" y="273304"/>
                </a:lnTo>
                <a:lnTo>
                  <a:pt x="532142" y="266585"/>
                </a:lnTo>
                <a:lnTo>
                  <a:pt x="571969" y="247713"/>
                </a:lnTo>
                <a:lnTo>
                  <a:pt x="602830" y="218567"/>
                </a:lnTo>
                <a:lnTo>
                  <a:pt x="616699" y="192468"/>
                </a:lnTo>
                <a:lnTo>
                  <a:pt x="622769" y="181038"/>
                </a:lnTo>
                <a:lnTo>
                  <a:pt x="629856" y="137020"/>
                </a:lnTo>
                <a:close/>
              </a:path>
              <a:path w="933450" h="273684">
                <a:moveTo>
                  <a:pt x="932878" y="6375"/>
                </a:moveTo>
                <a:lnTo>
                  <a:pt x="849414" y="6375"/>
                </a:lnTo>
                <a:lnTo>
                  <a:pt x="754456" y="146354"/>
                </a:lnTo>
                <a:lnTo>
                  <a:pt x="750684" y="146354"/>
                </a:lnTo>
                <a:lnTo>
                  <a:pt x="752551" y="136283"/>
                </a:lnTo>
                <a:lnTo>
                  <a:pt x="752589" y="6375"/>
                </a:lnTo>
                <a:lnTo>
                  <a:pt x="665340" y="6375"/>
                </a:lnTo>
                <a:lnTo>
                  <a:pt x="665302" y="266357"/>
                </a:lnTo>
                <a:lnTo>
                  <a:pt x="748792" y="266382"/>
                </a:lnTo>
                <a:lnTo>
                  <a:pt x="830681" y="146354"/>
                </a:lnTo>
                <a:lnTo>
                  <a:pt x="843749" y="127203"/>
                </a:lnTo>
                <a:lnTo>
                  <a:pt x="847521" y="127203"/>
                </a:lnTo>
                <a:lnTo>
                  <a:pt x="845629" y="135470"/>
                </a:lnTo>
                <a:lnTo>
                  <a:pt x="845629" y="266382"/>
                </a:lnTo>
                <a:lnTo>
                  <a:pt x="932878" y="266382"/>
                </a:lnTo>
                <a:lnTo>
                  <a:pt x="932878" y="127203"/>
                </a:lnTo>
                <a:lnTo>
                  <a:pt x="932878" y="6375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329982" y="1218685"/>
            <a:ext cx="196936" cy="92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626423" y="1325263"/>
            <a:ext cx="933450" cy="273685"/>
          </a:xfrm>
          <a:custGeom>
            <a:avLst/>
            <a:gdLst/>
            <a:ahLst/>
            <a:cxnLst/>
            <a:rect l="l" t="t" r="r" b="b"/>
            <a:pathLst>
              <a:path w="933450" h="273684">
                <a:moveTo>
                  <a:pt x="305892" y="6311"/>
                </a:moveTo>
                <a:lnTo>
                  <a:pt x="237058" y="6311"/>
                </a:lnTo>
                <a:lnTo>
                  <a:pt x="164084" y="101066"/>
                </a:lnTo>
                <a:lnTo>
                  <a:pt x="161239" y="104609"/>
                </a:lnTo>
                <a:lnTo>
                  <a:pt x="157657" y="109054"/>
                </a:lnTo>
                <a:lnTo>
                  <a:pt x="157353" y="111442"/>
                </a:lnTo>
                <a:lnTo>
                  <a:pt x="153568" y="111442"/>
                </a:lnTo>
                <a:lnTo>
                  <a:pt x="152844" y="108864"/>
                </a:lnTo>
                <a:lnTo>
                  <a:pt x="149428" y="104609"/>
                </a:lnTo>
                <a:lnTo>
                  <a:pt x="68795" y="6311"/>
                </a:lnTo>
                <a:lnTo>
                  <a:pt x="0" y="6311"/>
                </a:lnTo>
                <a:lnTo>
                  <a:pt x="0" y="266319"/>
                </a:lnTo>
                <a:lnTo>
                  <a:pt x="84086" y="266319"/>
                </a:lnTo>
                <a:lnTo>
                  <a:pt x="84048" y="145288"/>
                </a:lnTo>
                <a:lnTo>
                  <a:pt x="82181" y="138226"/>
                </a:lnTo>
                <a:lnTo>
                  <a:pt x="85979" y="138226"/>
                </a:lnTo>
                <a:lnTo>
                  <a:pt x="153581" y="215900"/>
                </a:lnTo>
                <a:lnTo>
                  <a:pt x="157226" y="215900"/>
                </a:lnTo>
                <a:lnTo>
                  <a:pt x="219875" y="138226"/>
                </a:lnTo>
                <a:lnTo>
                  <a:pt x="223647" y="138226"/>
                </a:lnTo>
                <a:lnTo>
                  <a:pt x="221767" y="145288"/>
                </a:lnTo>
                <a:lnTo>
                  <a:pt x="221767" y="266319"/>
                </a:lnTo>
                <a:lnTo>
                  <a:pt x="305892" y="266319"/>
                </a:lnTo>
                <a:lnTo>
                  <a:pt x="305892" y="138226"/>
                </a:lnTo>
                <a:lnTo>
                  <a:pt x="305892" y="111442"/>
                </a:lnTo>
                <a:lnTo>
                  <a:pt x="305892" y="6311"/>
                </a:lnTo>
                <a:close/>
              </a:path>
              <a:path w="933450" h="273684">
                <a:moveTo>
                  <a:pt x="629856" y="137020"/>
                </a:moveTo>
                <a:lnTo>
                  <a:pt x="622769" y="92633"/>
                </a:lnTo>
                <a:lnTo>
                  <a:pt x="616521" y="80810"/>
                </a:lnTo>
                <a:lnTo>
                  <a:pt x="602830" y="54889"/>
                </a:lnTo>
                <a:lnTo>
                  <a:pt x="571969" y="25628"/>
                </a:lnTo>
                <a:lnTo>
                  <a:pt x="538035" y="9525"/>
                </a:lnTo>
                <a:lnTo>
                  <a:pt x="538035" y="137020"/>
                </a:lnTo>
                <a:lnTo>
                  <a:pt x="534250" y="158686"/>
                </a:lnTo>
                <a:lnTo>
                  <a:pt x="523544" y="176301"/>
                </a:lnTo>
                <a:lnTo>
                  <a:pt x="506907" y="188137"/>
                </a:lnTo>
                <a:lnTo>
                  <a:pt x="485317" y="192468"/>
                </a:lnTo>
                <a:lnTo>
                  <a:pt x="464083" y="188137"/>
                </a:lnTo>
                <a:lnTo>
                  <a:pt x="447408" y="176301"/>
                </a:lnTo>
                <a:lnTo>
                  <a:pt x="436511" y="158686"/>
                </a:lnTo>
                <a:lnTo>
                  <a:pt x="432612" y="137020"/>
                </a:lnTo>
                <a:lnTo>
                  <a:pt x="436511" y="114896"/>
                </a:lnTo>
                <a:lnTo>
                  <a:pt x="447408" y="97053"/>
                </a:lnTo>
                <a:lnTo>
                  <a:pt x="464083" y="85140"/>
                </a:lnTo>
                <a:lnTo>
                  <a:pt x="485317" y="80810"/>
                </a:lnTo>
                <a:lnTo>
                  <a:pt x="506907" y="85140"/>
                </a:lnTo>
                <a:lnTo>
                  <a:pt x="523544" y="97053"/>
                </a:lnTo>
                <a:lnTo>
                  <a:pt x="534250" y="114896"/>
                </a:lnTo>
                <a:lnTo>
                  <a:pt x="538035" y="137020"/>
                </a:lnTo>
                <a:lnTo>
                  <a:pt x="538035" y="9525"/>
                </a:lnTo>
                <a:lnTo>
                  <a:pt x="532142" y="6718"/>
                </a:lnTo>
                <a:lnTo>
                  <a:pt x="485317" y="0"/>
                </a:lnTo>
                <a:lnTo>
                  <a:pt x="438886" y="6718"/>
                </a:lnTo>
                <a:lnTo>
                  <a:pt x="399300" y="25628"/>
                </a:lnTo>
                <a:lnTo>
                  <a:pt x="368566" y="54889"/>
                </a:lnTo>
                <a:lnTo>
                  <a:pt x="348653" y="92633"/>
                </a:lnTo>
                <a:lnTo>
                  <a:pt x="341579" y="137020"/>
                </a:lnTo>
                <a:lnTo>
                  <a:pt x="348653" y="181038"/>
                </a:lnTo>
                <a:lnTo>
                  <a:pt x="368566" y="218567"/>
                </a:lnTo>
                <a:lnTo>
                  <a:pt x="399300" y="247713"/>
                </a:lnTo>
                <a:lnTo>
                  <a:pt x="438886" y="266585"/>
                </a:lnTo>
                <a:lnTo>
                  <a:pt x="485317" y="273304"/>
                </a:lnTo>
                <a:lnTo>
                  <a:pt x="532142" y="266585"/>
                </a:lnTo>
                <a:lnTo>
                  <a:pt x="571969" y="247713"/>
                </a:lnTo>
                <a:lnTo>
                  <a:pt x="602830" y="218567"/>
                </a:lnTo>
                <a:lnTo>
                  <a:pt x="616699" y="192468"/>
                </a:lnTo>
                <a:lnTo>
                  <a:pt x="622769" y="181038"/>
                </a:lnTo>
                <a:lnTo>
                  <a:pt x="629856" y="137020"/>
                </a:lnTo>
                <a:close/>
              </a:path>
              <a:path w="933450" h="273684">
                <a:moveTo>
                  <a:pt x="932878" y="6375"/>
                </a:moveTo>
                <a:lnTo>
                  <a:pt x="849414" y="6375"/>
                </a:lnTo>
                <a:lnTo>
                  <a:pt x="754456" y="146354"/>
                </a:lnTo>
                <a:lnTo>
                  <a:pt x="750684" y="146354"/>
                </a:lnTo>
                <a:lnTo>
                  <a:pt x="752551" y="136283"/>
                </a:lnTo>
                <a:lnTo>
                  <a:pt x="752589" y="6375"/>
                </a:lnTo>
                <a:lnTo>
                  <a:pt x="665340" y="6375"/>
                </a:lnTo>
                <a:lnTo>
                  <a:pt x="665302" y="266357"/>
                </a:lnTo>
                <a:lnTo>
                  <a:pt x="748792" y="266382"/>
                </a:lnTo>
                <a:lnTo>
                  <a:pt x="830681" y="146354"/>
                </a:lnTo>
                <a:lnTo>
                  <a:pt x="843749" y="127203"/>
                </a:lnTo>
                <a:lnTo>
                  <a:pt x="847521" y="127203"/>
                </a:lnTo>
                <a:lnTo>
                  <a:pt x="845629" y="135470"/>
                </a:lnTo>
                <a:lnTo>
                  <a:pt x="845629" y="266382"/>
                </a:lnTo>
                <a:lnTo>
                  <a:pt x="932878" y="266382"/>
                </a:lnTo>
                <a:lnTo>
                  <a:pt x="932878" y="127203"/>
                </a:lnTo>
                <a:lnTo>
                  <a:pt x="932878" y="6375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913420" y="1504079"/>
            <a:ext cx="904875" cy="405765"/>
          </a:xfrm>
          <a:custGeom>
            <a:avLst/>
            <a:gdLst/>
            <a:ahLst/>
            <a:cxnLst/>
            <a:rect l="l" t="t" r="r" b="b"/>
            <a:pathLst>
              <a:path w="904875" h="405764">
                <a:moveTo>
                  <a:pt x="282155" y="272338"/>
                </a:moveTo>
                <a:lnTo>
                  <a:pt x="273088" y="218846"/>
                </a:lnTo>
                <a:lnTo>
                  <a:pt x="252374" y="185851"/>
                </a:lnTo>
                <a:lnTo>
                  <a:pt x="247383" y="177888"/>
                </a:lnTo>
                <a:lnTo>
                  <a:pt x="229781" y="166395"/>
                </a:lnTo>
                <a:lnTo>
                  <a:pt x="229781" y="274650"/>
                </a:lnTo>
                <a:lnTo>
                  <a:pt x="223075" y="310362"/>
                </a:lnTo>
                <a:lnTo>
                  <a:pt x="204635" y="338188"/>
                </a:lnTo>
                <a:lnTo>
                  <a:pt x="176949" y="356273"/>
                </a:lnTo>
                <a:lnTo>
                  <a:pt x="142519" y="362712"/>
                </a:lnTo>
                <a:lnTo>
                  <a:pt x="103936" y="353695"/>
                </a:lnTo>
                <a:lnTo>
                  <a:pt x="75730" y="329247"/>
                </a:lnTo>
                <a:lnTo>
                  <a:pt x="58445" y="293382"/>
                </a:lnTo>
                <a:lnTo>
                  <a:pt x="52565" y="250037"/>
                </a:lnTo>
                <a:lnTo>
                  <a:pt x="67513" y="225031"/>
                </a:lnTo>
                <a:lnTo>
                  <a:pt x="89700" y="204635"/>
                </a:lnTo>
                <a:lnTo>
                  <a:pt x="92176" y="203339"/>
                </a:lnTo>
                <a:lnTo>
                  <a:pt x="116065" y="190893"/>
                </a:lnTo>
                <a:lnTo>
                  <a:pt x="143548" y="185851"/>
                </a:lnTo>
                <a:lnTo>
                  <a:pt x="179235" y="191846"/>
                </a:lnTo>
                <a:lnTo>
                  <a:pt x="206413" y="209232"/>
                </a:lnTo>
                <a:lnTo>
                  <a:pt x="223710" y="237134"/>
                </a:lnTo>
                <a:lnTo>
                  <a:pt x="229781" y="274650"/>
                </a:lnTo>
                <a:lnTo>
                  <a:pt x="229781" y="166395"/>
                </a:lnTo>
                <a:lnTo>
                  <a:pt x="207302" y="151688"/>
                </a:lnTo>
                <a:lnTo>
                  <a:pt x="155130" y="142468"/>
                </a:lnTo>
                <a:lnTo>
                  <a:pt x="122478" y="146850"/>
                </a:lnTo>
                <a:lnTo>
                  <a:pt x="92290" y="159232"/>
                </a:lnTo>
                <a:lnTo>
                  <a:pt x="67195" y="178447"/>
                </a:lnTo>
                <a:lnTo>
                  <a:pt x="49860" y="203339"/>
                </a:lnTo>
                <a:lnTo>
                  <a:pt x="47472" y="203314"/>
                </a:lnTo>
                <a:lnTo>
                  <a:pt x="48399" y="199529"/>
                </a:lnTo>
                <a:lnTo>
                  <a:pt x="49974" y="195783"/>
                </a:lnTo>
                <a:lnTo>
                  <a:pt x="50241" y="192189"/>
                </a:lnTo>
                <a:lnTo>
                  <a:pt x="56527" y="152590"/>
                </a:lnTo>
                <a:lnTo>
                  <a:pt x="90106" y="92913"/>
                </a:lnTo>
                <a:lnTo>
                  <a:pt x="138798" y="69875"/>
                </a:lnTo>
                <a:lnTo>
                  <a:pt x="193408" y="58166"/>
                </a:lnTo>
                <a:lnTo>
                  <a:pt x="209905" y="54533"/>
                </a:lnTo>
                <a:lnTo>
                  <a:pt x="225679" y="50825"/>
                </a:lnTo>
                <a:lnTo>
                  <a:pt x="239814" y="47256"/>
                </a:lnTo>
                <a:lnTo>
                  <a:pt x="251383" y="44030"/>
                </a:lnTo>
                <a:lnTo>
                  <a:pt x="236715" y="0"/>
                </a:lnTo>
                <a:lnTo>
                  <a:pt x="218630" y="4737"/>
                </a:lnTo>
                <a:lnTo>
                  <a:pt x="199593" y="9220"/>
                </a:lnTo>
                <a:lnTo>
                  <a:pt x="177990" y="13893"/>
                </a:lnTo>
                <a:lnTo>
                  <a:pt x="139928" y="21666"/>
                </a:lnTo>
                <a:lnTo>
                  <a:pt x="126949" y="24549"/>
                </a:lnTo>
                <a:lnTo>
                  <a:pt x="61455" y="55118"/>
                </a:lnTo>
                <a:lnTo>
                  <a:pt x="33731" y="84404"/>
                </a:lnTo>
                <a:lnTo>
                  <a:pt x="14617" y="122847"/>
                </a:lnTo>
                <a:lnTo>
                  <a:pt x="3568" y="171538"/>
                </a:lnTo>
                <a:lnTo>
                  <a:pt x="0" y="231546"/>
                </a:lnTo>
                <a:lnTo>
                  <a:pt x="3759" y="278765"/>
                </a:lnTo>
                <a:lnTo>
                  <a:pt x="15227" y="320611"/>
                </a:lnTo>
                <a:lnTo>
                  <a:pt x="34709" y="355650"/>
                </a:lnTo>
                <a:lnTo>
                  <a:pt x="62509" y="382460"/>
                </a:lnTo>
                <a:lnTo>
                  <a:pt x="98920" y="399592"/>
                </a:lnTo>
                <a:lnTo>
                  <a:pt x="144246" y="405625"/>
                </a:lnTo>
                <a:lnTo>
                  <a:pt x="189699" y="398310"/>
                </a:lnTo>
                <a:lnTo>
                  <a:pt x="227787" y="378358"/>
                </a:lnTo>
                <a:lnTo>
                  <a:pt x="243179" y="362712"/>
                </a:lnTo>
                <a:lnTo>
                  <a:pt x="256946" y="348716"/>
                </a:lnTo>
                <a:lnTo>
                  <a:pt x="275590" y="312394"/>
                </a:lnTo>
                <a:lnTo>
                  <a:pt x="282155" y="272338"/>
                </a:lnTo>
                <a:close/>
              </a:path>
              <a:path w="904875" h="405764">
                <a:moveTo>
                  <a:pt x="565251" y="139585"/>
                </a:moveTo>
                <a:lnTo>
                  <a:pt x="518731" y="139585"/>
                </a:lnTo>
                <a:lnTo>
                  <a:pt x="370166" y="325856"/>
                </a:lnTo>
                <a:lnTo>
                  <a:pt x="369189" y="325831"/>
                </a:lnTo>
                <a:lnTo>
                  <a:pt x="367766" y="325831"/>
                </a:lnTo>
                <a:lnTo>
                  <a:pt x="368896" y="321703"/>
                </a:lnTo>
                <a:lnTo>
                  <a:pt x="370166" y="315607"/>
                </a:lnTo>
                <a:lnTo>
                  <a:pt x="370166" y="139585"/>
                </a:lnTo>
                <a:lnTo>
                  <a:pt x="318312" y="139585"/>
                </a:lnTo>
                <a:lnTo>
                  <a:pt x="318312" y="399580"/>
                </a:lnTo>
                <a:lnTo>
                  <a:pt x="364845" y="399580"/>
                </a:lnTo>
                <a:lnTo>
                  <a:pt x="423430" y="325856"/>
                </a:lnTo>
                <a:lnTo>
                  <a:pt x="513384" y="212674"/>
                </a:lnTo>
                <a:lnTo>
                  <a:pt x="515785" y="212674"/>
                </a:lnTo>
                <a:lnTo>
                  <a:pt x="514591" y="216750"/>
                </a:lnTo>
                <a:lnTo>
                  <a:pt x="513359" y="223634"/>
                </a:lnTo>
                <a:lnTo>
                  <a:pt x="513359" y="399580"/>
                </a:lnTo>
                <a:lnTo>
                  <a:pt x="565251" y="399580"/>
                </a:lnTo>
                <a:lnTo>
                  <a:pt x="565251" y="212674"/>
                </a:lnTo>
                <a:lnTo>
                  <a:pt x="565251" y="139585"/>
                </a:lnTo>
                <a:close/>
              </a:path>
              <a:path w="904875" h="405764">
                <a:moveTo>
                  <a:pt x="816698" y="327634"/>
                </a:moveTo>
                <a:lnTo>
                  <a:pt x="813130" y="305054"/>
                </a:lnTo>
                <a:lnTo>
                  <a:pt x="802665" y="286118"/>
                </a:lnTo>
                <a:lnTo>
                  <a:pt x="785698" y="272389"/>
                </a:lnTo>
                <a:lnTo>
                  <a:pt x="762596" y="265430"/>
                </a:lnTo>
                <a:lnTo>
                  <a:pt x="762596" y="264287"/>
                </a:lnTo>
                <a:lnTo>
                  <a:pt x="782675" y="254419"/>
                </a:lnTo>
                <a:lnTo>
                  <a:pt x="796950" y="241198"/>
                </a:lnTo>
                <a:lnTo>
                  <a:pt x="805484" y="224409"/>
                </a:lnTo>
                <a:lnTo>
                  <a:pt x="808316" y="203809"/>
                </a:lnTo>
                <a:lnTo>
                  <a:pt x="801624" y="174510"/>
                </a:lnTo>
                <a:lnTo>
                  <a:pt x="782243" y="152387"/>
                </a:lnTo>
                <a:lnTo>
                  <a:pt x="751141" y="138404"/>
                </a:lnTo>
                <a:lnTo>
                  <a:pt x="709307" y="133527"/>
                </a:lnTo>
                <a:lnTo>
                  <a:pt x="682332" y="135293"/>
                </a:lnTo>
                <a:lnTo>
                  <a:pt x="655675" y="140970"/>
                </a:lnTo>
                <a:lnTo>
                  <a:pt x="629907" y="151130"/>
                </a:lnTo>
                <a:lnTo>
                  <a:pt x="605612" y="166319"/>
                </a:lnTo>
                <a:lnTo>
                  <a:pt x="626059" y="203200"/>
                </a:lnTo>
                <a:lnTo>
                  <a:pt x="644575" y="191173"/>
                </a:lnTo>
                <a:lnTo>
                  <a:pt x="664413" y="182613"/>
                </a:lnTo>
                <a:lnTo>
                  <a:pt x="684453" y="177482"/>
                </a:lnTo>
                <a:lnTo>
                  <a:pt x="703580" y="175768"/>
                </a:lnTo>
                <a:lnTo>
                  <a:pt x="726186" y="178346"/>
                </a:lnTo>
                <a:lnTo>
                  <a:pt x="742632" y="185737"/>
                </a:lnTo>
                <a:lnTo>
                  <a:pt x="752678" y="197459"/>
                </a:lnTo>
                <a:lnTo>
                  <a:pt x="756081" y="213055"/>
                </a:lnTo>
                <a:lnTo>
                  <a:pt x="753173" y="227266"/>
                </a:lnTo>
                <a:lnTo>
                  <a:pt x="744804" y="238201"/>
                </a:lnTo>
                <a:lnTo>
                  <a:pt x="731558" y="245237"/>
                </a:lnTo>
                <a:lnTo>
                  <a:pt x="713994" y="247713"/>
                </a:lnTo>
                <a:lnTo>
                  <a:pt x="672909" y="247713"/>
                </a:lnTo>
                <a:lnTo>
                  <a:pt x="672909" y="288112"/>
                </a:lnTo>
                <a:lnTo>
                  <a:pt x="716889" y="288112"/>
                </a:lnTo>
                <a:lnTo>
                  <a:pt x="737768" y="290283"/>
                </a:lnTo>
                <a:lnTo>
                  <a:pt x="752690" y="296659"/>
                </a:lnTo>
                <a:lnTo>
                  <a:pt x="761644" y="307047"/>
                </a:lnTo>
                <a:lnTo>
                  <a:pt x="764628" y="321259"/>
                </a:lnTo>
                <a:lnTo>
                  <a:pt x="760742" y="338416"/>
                </a:lnTo>
                <a:lnTo>
                  <a:pt x="749007" y="351320"/>
                </a:lnTo>
                <a:lnTo>
                  <a:pt x="729335" y="359448"/>
                </a:lnTo>
                <a:lnTo>
                  <a:pt x="701624" y="362280"/>
                </a:lnTo>
                <a:lnTo>
                  <a:pt x="680250" y="360172"/>
                </a:lnTo>
                <a:lnTo>
                  <a:pt x="658329" y="354291"/>
                </a:lnTo>
                <a:lnTo>
                  <a:pt x="637628" y="345274"/>
                </a:lnTo>
                <a:lnTo>
                  <a:pt x="619925" y="333730"/>
                </a:lnTo>
                <a:lnTo>
                  <a:pt x="599427" y="371182"/>
                </a:lnTo>
                <a:lnTo>
                  <a:pt x="619721" y="385191"/>
                </a:lnTo>
                <a:lnTo>
                  <a:pt x="645490" y="396036"/>
                </a:lnTo>
                <a:lnTo>
                  <a:pt x="675005" y="403034"/>
                </a:lnTo>
                <a:lnTo>
                  <a:pt x="706475" y="405523"/>
                </a:lnTo>
                <a:lnTo>
                  <a:pt x="750036" y="400100"/>
                </a:lnTo>
                <a:lnTo>
                  <a:pt x="784999" y="384581"/>
                </a:lnTo>
                <a:lnTo>
                  <a:pt x="808253" y="360057"/>
                </a:lnTo>
                <a:lnTo>
                  <a:pt x="816698" y="327634"/>
                </a:lnTo>
                <a:close/>
              </a:path>
              <a:path w="904875" h="405764">
                <a:moveTo>
                  <a:pt x="904709" y="286550"/>
                </a:moveTo>
                <a:lnTo>
                  <a:pt x="852855" y="286550"/>
                </a:lnTo>
                <a:lnTo>
                  <a:pt x="852855" y="399580"/>
                </a:lnTo>
                <a:lnTo>
                  <a:pt x="904709" y="399580"/>
                </a:lnTo>
                <a:lnTo>
                  <a:pt x="904709" y="28655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68902" y="2062565"/>
            <a:ext cx="1886068" cy="364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766276" y="1637594"/>
            <a:ext cx="812800" cy="272415"/>
          </a:xfrm>
          <a:custGeom>
            <a:avLst/>
            <a:gdLst/>
            <a:ahLst/>
            <a:cxnLst/>
            <a:rect l="l" t="t" r="r" b="b"/>
            <a:pathLst>
              <a:path w="812800" h="272414">
                <a:moveTo>
                  <a:pt x="243268" y="5715"/>
                </a:moveTo>
                <a:lnTo>
                  <a:pt x="191376" y="5715"/>
                </a:lnTo>
                <a:lnTo>
                  <a:pt x="191376" y="112395"/>
                </a:lnTo>
                <a:lnTo>
                  <a:pt x="51854" y="112395"/>
                </a:lnTo>
                <a:lnTo>
                  <a:pt x="51854" y="5715"/>
                </a:lnTo>
                <a:lnTo>
                  <a:pt x="0" y="5715"/>
                </a:lnTo>
                <a:lnTo>
                  <a:pt x="0" y="112395"/>
                </a:lnTo>
                <a:lnTo>
                  <a:pt x="0" y="153035"/>
                </a:lnTo>
                <a:lnTo>
                  <a:pt x="191376" y="153035"/>
                </a:lnTo>
                <a:lnTo>
                  <a:pt x="191376" y="266065"/>
                </a:lnTo>
                <a:lnTo>
                  <a:pt x="243268" y="266065"/>
                </a:lnTo>
                <a:lnTo>
                  <a:pt x="243268" y="153035"/>
                </a:lnTo>
                <a:lnTo>
                  <a:pt x="243268" y="112395"/>
                </a:lnTo>
                <a:lnTo>
                  <a:pt x="243268" y="5715"/>
                </a:lnTo>
                <a:close/>
              </a:path>
              <a:path w="812800" h="272414">
                <a:moveTo>
                  <a:pt x="532574" y="136512"/>
                </a:moveTo>
                <a:lnTo>
                  <a:pt x="530034" y="112318"/>
                </a:lnTo>
                <a:lnTo>
                  <a:pt x="527888" y="91884"/>
                </a:lnTo>
                <a:lnTo>
                  <a:pt x="513448" y="54229"/>
                </a:lnTo>
                <a:lnTo>
                  <a:pt x="503491" y="42595"/>
                </a:lnTo>
                <a:lnTo>
                  <a:pt x="488670" y="25234"/>
                </a:lnTo>
                <a:lnTo>
                  <a:pt x="482155" y="21844"/>
                </a:lnTo>
                <a:lnTo>
                  <a:pt x="482155" y="112318"/>
                </a:lnTo>
                <a:lnTo>
                  <a:pt x="333590" y="112318"/>
                </a:lnTo>
                <a:lnTo>
                  <a:pt x="342252" y="84442"/>
                </a:lnTo>
                <a:lnTo>
                  <a:pt x="357759" y="62357"/>
                </a:lnTo>
                <a:lnTo>
                  <a:pt x="379285" y="47828"/>
                </a:lnTo>
                <a:lnTo>
                  <a:pt x="405993" y="42595"/>
                </a:lnTo>
                <a:lnTo>
                  <a:pt x="437845" y="47866"/>
                </a:lnTo>
                <a:lnTo>
                  <a:pt x="460781" y="62458"/>
                </a:lnTo>
                <a:lnTo>
                  <a:pt x="475361" y="84556"/>
                </a:lnTo>
                <a:lnTo>
                  <a:pt x="482155" y="112318"/>
                </a:lnTo>
                <a:lnTo>
                  <a:pt x="482155" y="21844"/>
                </a:lnTo>
                <a:lnTo>
                  <a:pt x="452983" y="6604"/>
                </a:lnTo>
                <a:lnTo>
                  <a:pt x="405815" y="12"/>
                </a:lnTo>
                <a:lnTo>
                  <a:pt x="363296" y="6604"/>
                </a:lnTo>
                <a:lnTo>
                  <a:pt x="328282" y="25234"/>
                </a:lnTo>
                <a:lnTo>
                  <a:pt x="301879" y="54229"/>
                </a:lnTo>
                <a:lnTo>
                  <a:pt x="285216" y="91884"/>
                </a:lnTo>
                <a:lnTo>
                  <a:pt x="279412" y="136512"/>
                </a:lnTo>
                <a:lnTo>
                  <a:pt x="285369" y="180657"/>
                </a:lnTo>
                <a:lnTo>
                  <a:pt x="302920" y="218033"/>
                </a:lnTo>
                <a:lnTo>
                  <a:pt x="331635" y="246913"/>
                </a:lnTo>
                <a:lnTo>
                  <a:pt x="371043" y="265518"/>
                </a:lnTo>
                <a:lnTo>
                  <a:pt x="420725" y="272110"/>
                </a:lnTo>
                <a:lnTo>
                  <a:pt x="452412" y="269824"/>
                </a:lnTo>
                <a:lnTo>
                  <a:pt x="481279" y="263131"/>
                </a:lnTo>
                <a:lnTo>
                  <a:pt x="506958" y="252310"/>
                </a:lnTo>
                <a:lnTo>
                  <a:pt x="529082" y="237667"/>
                </a:lnTo>
                <a:lnTo>
                  <a:pt x="524421" y="229133"/>
                </a:lnTo>
                <a:lnTo>
                  <a:pt x="508596" y="200215"/>
                </a:lnTo>
                <a:lnTo>
                  <a:pt x="491731" y="211048"/>
                </a:lnTo>
                <a:lnTo>
                  <a:pt x="471398" y="220294"/>
                </a:lnTo>
                <a:lnTo>
                  <a:pt x="448081" y="226720"/>
                </a:lnTo>
                <a:lnTo>
                  <a:pt x="422236" y="229133"/>
                </a:lnTo>
                <a:lnTo>
                  <a:pt x="386054" y="223596"/>
                </a:lnTo>
                <a:lnTo>
                  <a:pt x="359041" y="207987"/>
                </a:lnTo>
                <a:lnTo>
                  <a:pt x="341274" y="183870"/>
                </a:lnTo>
                <a:lnTo>
                  <a:pt x="332841" y="152755"/>
                </a:lnTo>
                <a:lnTo>
                  <a:pt x="531736" y="152755"/>
                </a:lnTo>
                <a:lnTo>
                  <a:pt x="532269" y="147447"/>
                </a:lnTo>
                <a:lnTo>
                  <a:pt x="532574" y="142049"/>
                </a:lnTo>
                <a:lnTo>
                  <a:pt x="532574" y="136512"/>
                </a:lnTo>
                <a:close/>
              </a:path>
              <a:path w="812800" h="272414">
                <a:moveTo>
                  <a:pt x="812495" y="31737"/>
                </a:moveTo>
                <a:lnTo>
                  <a:pt x="788263" y="17449"/>
                </a:lnTo>
                <a:lnTo>
                  <a:pt x="762431" y="7581"/>
                </a:lnTo>
                <a:lnTo>
                  <a:pt x="735203" y="1854"/>
                </a:lnTo>
                <a:lnTo>
                  <a:pt x="706793" y="0"/>
                </a:lnTo>
                <a:lnTo>
                  <a:pt x="660082" y="6426"/>
                </a:lnTo>
                <a:lnTo>
                  <a:pt x="621347" y="24676"/>
                </a:lnTo>
                <a:lnTo>
                  <a:pt x="591985" y="53187"/>
                </a:lnTo>
                <a:lnTo>
                  <a:pt x="573354" y="90449"/>
                </a:lnTo>
                <a:lnTo>
                  <a:pt x="566839" y="134912"/>
                </a:lnTo>
                <a:lnTo>
                  <a:pt x="573341" y="178828"/>
                </a:lnTo>
                <a:lnTo>
                  <a:pt x="591985" y="216547"/>
                </a:lnTo>
                <a:lnTo>
                  <a:pt x="621461" y="246049"/>
                </a:lnTo>
                <a:lnTo>
                  <a:pt x="660450" y="265252"/>
                </a:lnTo>
                <a:lnTo>
                  <a:pt x="707656" y="272110"/>
                </a:lnTo>
                <a:lnTo>
                  <a:pt x="737768" y="270065"/>
                </a:lnTo>
                <a:lnTo>
                  <a:pt x="790536" y="253606"/>
                </a:lnTo>
                <a:lnTo>
                  <a:pt x="791946" y="201752"/>
                </a:lnTo>
                <a:lnTo>
                  <a:pt x="775627" y="212191"/>
                </a:lnTo>
                <a:lnTo>
                  <a:pt x="756805" y="220548"/>
                </a:lnTo>
                <a:lnTo>
                  <a:pt x="735736" y="226098"/>
                </a:lnTo>
                <a:lnTo>
                  <a:pt x="712685" y="228104"/>
                </a:lnTo>
                <a:lnTo>
                  <a:pt x="673658" y="220929"/>
                </a:lnTo>
                <a:lnTo>
                  <a:pt x="644245" y="201117"/>
                </a:lnTo>
                <a:lnTo>
                  <a:pt x="625690" y="171246"/>
                </a:lnTo>
                <a:lnTo>
                  <a:pt x="619239" y="133921"/>
                </a:lnTo>
                <a:lnTo>
                  <a:pt x="625005" y="99415"/>
                </a:lnTo>
                <a:lnTo>
                  <a:pt x="642010" y="70561"/>
                </a:lnTo>
                <a:lnTo>
                  <a:pt x="669874" y="50749"/>
                </a:lnTo>
                <a:lnTo>
                  <a:pt x="708177" y="43395"/>
                </a:lnTo>
                <a:lnTo>
                  <a:pt x="727989" y="44792"/>
                </a:lnTo>
                <a:lnTo>
                  <a:pt x="748233" y="49326"/>
                </a:lnTo>
                <a:lnTo>
                  <a:pt x="769251" y="57518"/>
                </a:lnTo>
                <a:lnTo>
                  <a:pt x="791400" y="69926"/>
                </a:lnTo>
                <a:lnTo>
                  <a:pt x="812495" y="3173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951094" y="1902894"/>
            <a:ext cx="174625" cy="269875"/>
          </a:xfrm>
          <a:custGeom>
            <a:avLst/>
            <a:gdLst/>
            <a:ahLst/>
            <a:cxnLst/>
            <a:rect l="l" t="t" r="r" b="b"/>
            <a:pathLst>
              <a:path w="174625" h="269875">
                <a:moveTo>
                  <a:pt x="87316" y="0"/>
                </a:moveTo>
                <a:lnTo>
                  <a:pt x="0" y="87180"/>
                </a:lnTo>
                <a:lnTo>
                  <a:pt x="87295" y="269478"/>
                </a:lnTo>
                <a:lnTo>
                  <a:pt x="174612" y="87180"/>
                </a:lnTo>
                <a:lnTo>
                  <a:pt x="87316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977334" y="1401402"/>
            <a:ext cx="121326" cy="1213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778402" y="1040275"/>
            <a:ext cx="608965" cy="869315"/>
          </a:xfrm>
          <a:custGeom>
            <a:avLst/>
            <a:gdLst/>
            <a:ahLst/>
            <a:cxnLst/>
            <a:rect l="l" t="t" r="r" b="b"/>
            <a:pathLst>
              <a:path w="608964" h="869314">
                <a:moveTo>
                  <a:pt x="519988" y="429882"/>
                </a:moveTo>
                <a:lnTo>
                  <a:pt x="513207" y="371030"/>
                </a:lnTo>
                <a:lnTo>
                  <a:pt x="494728" y="317017"/>
                </a:lnTo>
                <a:lnTo>
                  <a:pt x="467321" y="268084"/>
                </a:lnTo>
                <a:lnTo>
                  <a:pt x="436765" y="228346"/>
                </a:lnTo>
                <a:lnTo>
                  <a:pt x="433793" y="224472"/>
                </a:lnTo>
                <a:lnTo>
                  <a:pt x="396925" y="186448"/>
                </a:lnTo>
                <a:lnTo>
                  <a:pt x="393903" y="183857"/>
                </a:lnTo>
                <a:lnTo>
                  <a:pt x="393903" y="427177"/>
                </a:lnTo>
                <a:lnTo>
                  <a:pt x="388454" y="486879"/>
                </a:lnTo>
                <a:lnTo>
                  <a:pt x="375297" y="549732"/>
                </a:lnTo>
                <a:lnTo>
                  <a:pt x="359270" y="607136"/>
                </a:lnTo>
                <a:lnTo>
                  <a:pt x="345160" y="650481"/>
                </a:lnTo>
                <a:lnTo>
                  <a:pt x="337807" y="671169"/>
                </a:lnTo>
                <a:lnTo>
                  <a:pt x="259994" y="593217"/>
                </a:lnTo>
                <a:lnTo>
                  <a:pt x="182194" y="671169"/>
                </a:lnTo>
                <a:lnTo>
                  <a:pt x="160731" y="607136"/>
                </a:lnTo>
                <a:lnTo>
                  <a:pt x="144691" y="549732"/>
                </a:lnTo>
                <a:lnTo>
                  <a:pt x="131546" y="486879"/>
                </a:lnTo>
                <a:lnTo>
                  <a:pt x="126085" y="427177"/>
                </a:lnTo>
                <a:lnTo>
                  <a:pt x="139115" y="359308"/>
                </a:lnTo>
                <a:lnTo>
                  <a:pt x="170522" y="305015"/>
                </a:lnTo>
                <a:lnTo>
                  <a:pt x="208813" y="264769"/>
                </a:lnTo>
                <a:lnTo>
                  <a:pt x="242468" y="239052"/>
                </a:lnTo>
                <a:lnTo>
                  <a:pt x="259994" y="228346"/>
                </a:lnTo>
                <a:lnTo>
                  <a:pt x="277507" y="239052"/>
                </a:lnTo>
                <a:lnTo>
                  <a:pt x="311175" y="264769"/>
                </a:lnTo>
                <a:lnTo>
                  <a:pt x="349465" y="305015"/>
                </a:lnTo>
                <a:lnTo>
                  <a:pt x="380873" y="359308"/>
                </a:lnTo>
                <a:lnTo>
                  <a:pt x="393903" y="427177"/>
                </a:lnTo>
                <a:lnTo>
                  <a:pt x="393903" y="183857"/>
                </a:lnTo>
                <a:lnTo>
                  <a:pt x="359498" y="154266"/>
                </a:lnTo>
                <a:lnTo>
                  <a:pt x="324307" y="128155"/>
                </a:lnTo>
                <a:lnTo>
                  <a:pt x="271767" y="95211"/>
                </a:lnTo>
                <a:lnTo>
                  <a:pt x="259994" y="88874"/>
                </a:lnTo>
                <a:lnTo>
                  <a:pt x="248221" y="95211"/>
                </a:lnTo>
                <a:lnTo>
                  <a:pt x="195681" y="128155"/>
                </a:lnTo>
                <a:lnTo>
                  <a:pt x="160489" y="154266"/>
                </a:lnTo>
                <a:lnTo>
                  <a:pt x="123063" y="186448"/>
                </a:lnTo>
                <a:lnTo>
                  <a:pt x="86194" y="224472"/>
                </a:lnTo>
                <a:lnTo>
                  <a:pt x="52666" y="268084"/>
                </a:lnTo>
                <a:lnTo>
                  <a:pt x="25260" y="317017"/>
                </a:lnTo>
                <a:lnTo>
                  <a:pt x="6781" y="371030"/>
                </a:lnTo>
                <a:lnTo>
                  <a:pt x="0" y="429882"/>
                </a:lnTo>
                <a:lnTo>
                  <a:pt x="22212" y="572058"/>
                </a:lnTo>
                <a:lnTo>
                  <a:pt x="71081" y="714781"/>
                </a:lnTo>
                <a:lnTo>
                  <a:pt x="119938" y="824801"/>
                </a:lnTo>
                <a:lnTo>
                  <a:pt x="142151" y="868870"/>
                </a:lnTo>
                <a:lnTo>
                  <a:pt x="259994" y="750811"/>
                </a:lnTo>
                <a:lnTo>
                  <a:pt x="377837" y="868870"/>
                </a:lnTo>
                <a:lnTo>
                  <a:pt x="440169" y="750811"/>
                </a:lnTo>
                <a:lnTo>
                  <a:pt x="460019" y="713193"/>
                </a:lnTo>
                <a:lnTo>
                  <a:pt x="478193" y="671169"/>
                </a:lnTo>
                <a:lnTo>
                  <a:pt x="502221" y="615569"/>
                </a:lnTo>
                <a:lnTo>
                  <a:pt x="517779" y="534860"/>
                </a:lnTo>
                <a:lnTo>
                  <a:pt x="519988" y="429882"/>
                </a:lnTo>
                <a:close/>
              </a:path>
              <a:path w="608964" h="869314">
                <a:moveTo>
                  <a:pt x="608850" y="88874"/>
                </a:moveTo>
                <a:lnTo>
                  <a:pt x="519988" y="0"/>
                </a:lnTo>
                <a:lnTo>
                  <a:pt x="431126" y="88874"/>
                </a:lnTo>
                <a:lnTo>
                  <a:pt x="519988" y="177723"/>
                </a:lnTo>
                <a:lnTo>
                  <a:pt x="608850" y="88874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072485" y="1786814"/>
            <a:ext cx="1948814" cy="59690"/>
          </a:xfrm>
          <a:custGeom>
            <a:avLst/>
            <a:gdLst/>
            <a:ahLst/>
            <a:cxnLst/>
            <a:rect l="l" t="t" r="r" b="b"/>
            <a:pathLst>
              <a:path w="1948815" h="59689">
                <a:moveTo>
                  <a:pt x="0" y="59307"/>
                </a:moveTo>
                <a:lnTo>
                  <a:pt x="916558" y="59307"/>
                </a:lnTo>
                <a:lnTo>
                  <a:pt x="1030701" y="0"/>
                </a:lnTo>
                <a:lnTo>
                  <a:pt x="1948726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072495" y="2046105"/>
            <a:ext cx="200978" cy="1087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6362433" y="2054065"/>
            <a:ext cx="464184" cy="97155"/>
          </a:xfrm>
          <a:custGeom>
            <a:avLst/>
            <a:gdLst/>
            <a:ahLst/>
            <a:cxnLst/>
            <a:rect l="l" t="t" r="r" b="b"/>
            <a:pathLst>
              <a:path w="464184" h="97155">
                <a:moveTo>
                  <a:pt x="80835" y="48374"/>
                </a:moveTo>
                <a:lnTo>
                  <a:pt x="77343" y="28460"/>
                </a:lnTo>
                <a:lnTo>
                  <a:pt x="68973" y="15430"/>
                </a:lnTo>
                <a:lnTo>
                  <a:pt x="67551" y="13208"/>
                </a:lnTo>
                <a:lnTo>
                  <a:pt x="52578" y="3441"/>
                </a:lnTo>
                <a:lnTo>
                  <a:pt x="33489" y="0"/>
                </a:lnTo>
                <a:lnTo>
                  <a:pt x="23279" y="825"/>
                </a:lnTo>
                <a:lnTo>
                  <a:pt x="14351" y="3048"/>
                </a:lnTo>
                <a:lnTo>
                  <a:pt x="6883" y="6337"/>
                </a:lnTo>
                <a:lnTo>
                  <a:pt x="1066" y="10337"/>
                </a:lnTo>
                <a:lnTo>
                  <a:pt x="7531" y="22682"/>
                </a:lnTo>
                <a:lnTo>
                  <a:pt x="14109" y="17716"/>
                </a:lnTo>
                <a:lnTo>
                  <a:pt x="22047" y="15430"/>
                </a:lnTo>
                <a:lnTo>
                  <a:pt x="29565" y="15430"/>
                </a:lnTo>
                <a:lnTo>
                  <a:pt x="41897" y="17030"/>
                </a:lnTo>
                <a:lnTo>
                  <a:pt x="51968" y="21755"/>
                </a:lnTo>
                <a:lnTo>
                  <a:pt x="59296" y="29425"/>
                </a:lnTo>
                <a:lnTo>
                  <a:pt x="63436" y="39903"/>
                </a:lnTo>
                <a:lnTo>
                  <a:pt x="21539" y="39903"/>
                </a:lnTo>
                <a:lnTo>
                  <a:pt x="21539" y="55372"/>
                </a:lnTo>
                <a:lnTo>
                  <a:pt x="63868" y="55372"/>
                </a:lnTo>
                <a:lnTo>
                  <a:pt x="59842" y="66789"/>
                </a:lnTo>
                <a:lnTo>
                  <a:pt x="52565" y="74980"/>
                </a:lnTo>
                <a:lnTo>
                  <a:pt x="42799" y="79933"/>
                </a:lnTo>
                <a:lnTo>
                  <a:pt x="31280" y="81597"/>
                </a:lnTo>
                <a:lnTo>
                  <a:pt x="24231" y="80949"/>
                </a:lnTo>
                <a:lnTo>
                  <a:pt x="17780" y="79197"/>
                </a:lnTo>
                <a:lnTo>
                  <a:pt x="12052" y="76581"/>
                </a:lnTo>
                <a:lnTo>
                  <a:pt x="7162" y="73355"/>
                </a:lnTo>
                <a:lnTo>
                  <a:pt x="0" y="87223"/>
                </a:lnTo>
                <a:lnTo>
                  <a:pt x="5892" y="91147"/>
                </a:lnTo>
                <a:lnTo>
                  <a:pt x="13385" y="94259"/>
                </a:lnTo>
                <a:lnTo>
                  <a:pt x="22085" y="96316"/>
                </a:lnTo>
                <a:lnTo>
                  <a:pt x="31610" y="97053"/>
                </a:lnTo>
                <a:lnTo>
                  <a:pt x="52006" y="93586"/>
                </a:lnTo>
                <a:lnTo>
                  <a:pt x="67525" y="83743"/>
                </a:lnTo>
                <a:lnTo>
                  <a:pt x="68910" y="81597"/>
                </a:lnTo>
                <a:lnTo>
                  <a:pt x="77381" y="68389"/>
                </a:lnTo>
                <a:lnTo>
                  <a:pt x="80835" y="48374"/>
                </a:lnTo>
                <a:close/>
              </a:path>
              <a:path w="464184" h="97155">
                <a:moveTo>
                  <a:pt x="183908" y="95542"/>
                </a:moveTo>
                <a:lnTo>
                  <a:pt x="144208" y="47028"/>
                </a:lnTo>
                <a:lnTo>
                  <a:pt x="143446" y="46101"/>
                </a:lnTo>
                <a:lnTo>
                  <a:pt x="142760" y="45250"/>
                </a:lnTo>
                <a:lnTo>
                  <a:pt x="181444" y="1473"/>
                </a:lnTo>
                <a:lnTo>
                  <a:pt x="161620" y="1473"/>
                </a:lnTo>
                <a:lnTo>
                  <a:pt x="124485" y="46101"/>
                </a:lnTo>
                <a:lnTo>
                  <a:pt x="124485" y="1473"/>
                </a:lnTo>
                <a:lnTo>
                  <a:pt x="107975" y="1473"/>
                </a:lnTo>
                <a:lnTo>
                  <a:pt x="107975" y="95542"/>
                </a:lnTo>
                <a:lnTo>
                  <a:pt x="124485" y="95542"/>
                </a:lnTo>
                <a:lnTo>
                  <a:pt x="124485" y="47028"/>
                </a:lnTo>
                <a:lnTo>
                  <a:pt x="162902" y="95542"/>
                </a:lnTo>
                <a:lnTo>
                  <a:pt x="183908" y="95542"/>
                </a:lnTo>
                <a:close/>
              </a:path>
              <a:path w="464184" h="97155">
                <a:moveTo>
                  <a:pt x="272770" y="86436"/>
                </a:moveTo>
                <a:lnTo>
                  <a:pt x="270306" y="81597"/>
                </a:lnTo>
                <a:lnTo>
                  <a:pt x="266458" y="74053"/>
                </a:lnTo>
                <a:lnTo>
                  <a:pt x="259994" y="79032"/>
                </a:lnTo>
                <a:lnTo>
                  <a:pt x="252069" y="81597"/>
                </a:lnTo>
                <a:lnTo>
                  <a:pt x="244132" y="81597"/>
                </a:lnTo>
                <a:lnTo>
                  <a:pt x="230949" y="79184"/>
                </a:lnTo>
                <a:lnTo>
                  <a:pt x="220662" y="72415"/>
                </a:lnTo>
                <a:lnTo>
                  <a:pt x="213969" y="61963"/>
                </a:lnTo>
                <a:lnTo>
                  <a:pt x="211594" y="48501"/>
                </a:lnTo>
                <a:lnTo>
                  <a:pt x="213918" y="34721"/>
                </a:lnTo>
                <a:lnTo>
                  <a:pt x="220357" y="24307"/>
                </a:lnTo>
                <a:lnTo>
                  <a:pt x="230073" y="17729"/>
                </a:lnTo>
                <a:lnTo>
                  <a:pt x="242227" y="15430"/>
                </a:lnTo>
                <a:lnTo>
                  <a:pt x="251637" y="15430"/>
                </a:lnTo>
                <a:lnTo>
                  <a:pt x="257886" y="17983"/>
                </a:lnTo>
                <a:lnTo>
                  <a:pt x="263499" y="21767"/>
                </a:lnTo>
                <a:lnTo>
                  <a:pt x="267335" y="15430"/>
                </a:lnTo>
                <a:lnTo>
                  <a:pt x="242227" y="0"/>
                </a:lnTo>
                <a:lnTo>
                  <a:pt x="221615" y="3784"/>
                </a:lnTo>
                <a:lnTo>
                  <a:pt x="206514" y="14109"/>
                </a:lnTo>
                <a:lnTo>
                  <a:pt x="197243" y="29514"/>
                </a:lnTo>
                <a:lnTo>
                  <a:pt x="194094" y="48501"/>
                </a:lnTo>
                <a:lnTo>
                  <a:pt x="197637" y="68440"/>
                </a:lnTo>
                <a:lnTo>
                  <a:pt x="207581" y="83756"/>
                </a:lnTo>
                <a:lnTo>
                  <a:pt x="222923" y="93586"/>
                </a:lnTo>
                <a:lnTo>
                  <a:pt x="242620" y="97053"/>
                </a:lnTo>
                <a:lnTo>
                  <a:pt x="251675" y="96291"/>
                </a:lnTo>
                <a:lnTo>
                  <a:pt x="260083" y="94107"/>
                </a:lnTo>
                <a:lnTo>
                  <a:pt x="267296" y="90754"/>
                </a:lnTo>
                <a:lnTo>
                  <a:pt x="272770" y="86436"/>
                </a:lnTo>
                <a:close/>
              </a:path>
              <a:path w="464184" h="97155">
                <a:moveTo>
                  <a:pt x="378383" y="95542"/>
                </a:moveTo>
                <a:lnTo>
                  <a:pt x="368274" y="71513"/>
                </a:lnTo>
                <a:lnTo>
                  <a:pt x="361759" y="56032"/>
                </a:lnTo>
                <a:lnTo>
                  <a:pt x="347675" y="22555"/>
                </a:lnTo>
                <a:lnTo>
                  <a:pt x="344703" y="15506"/>
                </a:lnTo>
                <a:lnTo>
                  <a:pt x="344703" y="56032"/>
                </a:lnTo>
                <a:lnTo>
                  <a:pt x="317169" y="56032"/>
                </a:lnTo>
                <a:lnTo>
                  <a:pt x="330962" y="22555"/>
                </a:lnTo>
                <a:lnTo>
                  <a:pt x="344703" y="56032"/>
                </a:lnTo>
                <a:lnTo>
                  <a:pt x="344703" y="15506"/>
                </a:lnTo>
                <a:lnTo>
                  <a:pt x="338670" y="1181"/>
                </a:lnTo>
                <a:lnTo>
                  <a:pt x="324116" y="1181"/>
                </a:lnTo>
                <a:lnTo>
                  <a:pt x="284365" y="95542"/>
                </a:lnTo>
                <a:lnTo>
                  <a:pt x="301015" y="95542"/>
                </a:lnTo>
                <a:lnTo>
                  <a:pt x="310807" y="71513"/>
                </a:lnTo>
                <a:lnTo>
                  <a:pt x="351040" y="71513"/>
                </a:lnTo>
                <a:lnTo>
                  <a:pt x="360807" y="95542"/>
                </a:lnTo>
                <a:lnTo>
                  <a:pt x="378383" y="95542"/>
                </a:lnTo>
                <a:close/>
              </a:path>
              <a:path w="464184" h="97155">
                <a:moveTo>
                  <a:pt x="463778" y="31419"/>
                </a:moveTo>
                <a:lnTo>
                  <a:pt x="461987" y="20167"/>
                </a:lnTo>
                <a:lnTo>
                  <a:pt x="459816" y="16675"/>
                </a:lnTo>
                <a:lnTo>
                  <a:pt x="455968" y="10490"/>
                </a:lnTo>
                <a:lnTo>
                  <a:pt x="446303" y="4660"/>
                </a:lnTo>
                <a:lnTo>
                  <a:pt x="446303" y="21463"/>
                </a:lnTo>
                <a:lnTo>
                  <a:pt x="446303" y="41795"/>
                </a:lnTo>
                <a:lnTo>
                  <a:pt x="438632" y="46507"/>
                </a:lnTo>
                <a:lnTo>
                  <a:pt x="425069" y="46507"/>
                </a:lnTo>
                <a:lnTo>
                  <a:pt x="421017" y="46202"/>
                </a:lnTo>
                <a:lnTo>
                  <a:pt x="417131" y="45834"/>
                </a:lnTo>
                <a:lnTo>
                  <a:pt x="417131" y="16929"/>
                </a:lnTo>
                <a:lnTo>
                  <a:pt x="421589" y="16751"/>
                </a:lnTo>
                <a:lnTo>
                  <a:pt x="425640" y="16675"/>
                </a:lnTo>
                <a:lnTo>
                  <a:pt x="440245" y="16675"/>
                </a:lnTo>
                <a:lnTo>
                  <a:pt x="446303" y="21463"/>
                </a:lnTo>
                <a:lnTo>
                  <a:pt x="446303" y="4660"/>
                </a:lnTo>
                <a:lnTo>
                  <a:pt x="444754" y="3721"/>
                </a:lnTo>
                <a:lnTo>
                  <a:pt x="427393" y="1181"/>
                </a:lnTo>
                <a:lnTo>
                  <a:pt x="400634" y="1473"/>
                </a:lnTo>
                <a:lnTo>
                  <a:pt x="400634" y="95542"/>
                </a:lnTo>
                <a:lnTo>
                  <a:pt x="417131" y="95542"/>
                </a:lnTo>
                <a:lnTo>
                  <a:pt x="417131" y="61544"/>
                </a:lnTo>
                <a:lnTo>
                  <a:pt x="421208" y="61950"/>
                </a:lnTo>
                <a:lnTo>
                  <a:pt x="429374" y="61950"/>
                </a:lnTo>
                <a:lnTo>
                  <a:pt x="431787" y="61544"/>
                </a:lnTo>
                <a:lnTo>
                  <a:pt x="444233" y="59423"/>
                </a:lnTo>
                <a:lnTo>
                  <a:pt x="455002" y="52692"/>
                </a:lnTo>
                <a:lnTo>
                  <a:pt x="459168" y="46507"/>
                </a:lnTo>
                <a:lnTo>
                  <a:pt x="461568" y="42938"/>
                </a:lnTo>
                <a:lnTo>
                  <a:pt x="463778" y="3141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6072495" y="2275480"/>
            <a:ext cx="200978" cy="1087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6372361" y="2283438"/>
            <a:ext cx="1216025" cy="97155"/>
          </a:xfrm>
          <a:custGeom>
            <a:avLst/>
            <a:gdLst/>
            <a:ahLst/>
            <a:cxnLst/>
            <a:rect l="l" t="t" r="r" b="b"/>
            <a:pathLst>
              <a:path w="1216025" h="97155">
                <a:moveTo>
                  <a:pt x="26742" y="1183"/>
                </a:moveTo>
                <a:lnTo>
                  <a:pt x="0" y="1465"/>
                </a:lnTo>
                <a:lnTo>
                  <a:pt x="0" y="95567"/>
                </a:lnTo>
                <a:lnTo>
                  <a:pt x="16523" y="95567"/>
                </a:lnTo>
                <a:lnTo>
                  <a:pt x="16523" y="61610"/>
                </a:lnTo>
                <a:lnTo>
                  <a:pt x="30964" y="61610"/>
                </a:lnTo>
                <a:lnTo>
                  <a:pt x="43606" y="59465"/>
                </a:lnTo>
                <a:lnTo>
                  <a:pt x="54398" y="52718"/>
                </a:lnTo>
                <a:lnTo>
                  <a:pt x="58575" y="46532"/>
                </a:lnTo>
                <a:lnTo>
                  <a:pt x="24480" y="46532"/>
                </a:lnTo>
                <a:lnTo>
                  <a:pt x="20418" y="46249"/>
                </a:lnTo>
                <a:lnTo>
                  <a:pt x="16523" y="45799"/>
                </a:lnTo>
                <a:lnTo>
                  <a:pt x="16523" y="16879"/>
                </a:lnTo>
                <a:lnTo>
                  <a:pt x="20983" y="16816"/>
                </a:lnTo>
                <a:lnTo>
                  <a:pt x="24983" y="16638"/>
                </a:lnTo>
                <a:lnTo>
                  <a:pt x="59180" y="16638"/>
                </a:lnTo>
                <a:lnTo>
                  <a:pt x="55358" y="10512"/>
                </a:lnTo>
                <a:lnTo>
                  <a:pt x="44123" y="3735"/>
                </a:lnTo>
                <a:lnTo>
                  <a:pt x="26742" y="1183"/>
                </a:lnTo>
                <a:close/>
              </a:path>
              <a:path w="1216025" h="97155">
                <a:moveTo>
                  <a:pt x="30964" y="61610"/>
                </a:moveTo>
                <a:lnTo>
                  <a:pt x="16523" y="61610"/>
                </a:lnTo>
                <a:lnTo>
                  <a:pt x="20575" y="61987"/>
                </a:lnTo>
                <a:lnTo>
                  <a:pt x="28742" y="61987"/>
                </a:lnTo>
                <a:lnTo>
                  <a:pt x="30964" y="61610"/>
                </a:lnTo>
                <a:close/>
              </a:path>
              <a:path w="1216025" h="97155">
                <a:moveTo>
                  <a:pt x="59180" y="16638"/>
                </a:moveTo>
                <a:lnTo>
                  <a:pt x="39653" y="16638"/>
                </a:lnTo>
                <a:lnTo>
                  <a:pt x="45715" y="21528"/>
                </a:lnTo>
                <a:lnTo>
                  <a:pt x="45715" y="41747"/>
                </a:lnTo>
                <a:lnTo>
                  <a:pt x="38009" y="46532"/>
                </a:lnTo>
                <a:lnTo>
                  <a:pt x="58575" y="46532"/>
                </a:lnTo>
                <a:lnTo>
                  <a:pt x="60977" y="42975"/>
                </a:lnTo>
                <a:lnTo>
                  <a:pt x="63202" y="31465"/>
                </a:lnTo>
                <a:lnTo>
                  <a:pt x="61400" y="20195"/>
                </a:lnTo>
                <a:lnTo>
                  <a:pt x="59180" y="16638"/>
                </a:lnTo>
                <a:close/>
              </a:path>
              <a:path w="1216025" h="97155">
                <a:moveTo>
                  <a:pt x="131587" y="0"/>
                </a:moveTo>
                <a:lnTo>
                  <a:pt x="111757" y="3743"/>
                </a:lnTo>
                <a:lnTo>
                  <a:pt x="96299" y="14025"/>
                </a:lnTo>
                <a:lnTo>
                  <a:pt x="86257" y="29419"/>
                </a:lnTo>
                <a:lnTo>
                  <a:pt x="82678" y="48501"/>
                </a:lnTo>
                <a:lnTo>
                  <a:pt x="86393" y="68470"/>
                </a:lnTo>
                <a:lnTo>
                  <a:pt x="96660" y="83795"/>
                </a:lnTo>
                <a:lnTo>
                  <a:pt x="112164" y="93620"/>
                </a:lnTo>
                <a:lnTo>
                  <a:pt x="131587" y="97086"/>
                </a:lnTo>
                <a:lnTo>
                  <a:pt x="151055" y="93465"/>
                </a:lnTo>
                <a:lnTo>
                  <a:pt x="166607" y="83383"/>
                </a:lnTo>
                <a:lnTo>
                  <a:pt x="167810" y="81589"/>
                </a:lnTo>
                <a:lnTo>
                  <a:pt x="131587" y="81589"/>
                </a:lnTo>
                <a:lnTo>
                  <a:pt x="119256" y="79066"/>
                </a:lnTo>
                <a:lnTo>
                  <a:pt x="109279" y="72105"/>
                </a:lnTo>
                <a:lnTo>
                  <a:pt x="102600" y="61613"/>
                </a:lnTo>
                <a:lnTo>
                  <a:pt x="100164" y="48501"/>
                </a:lnTo>
                <a:lnTo>
                  <a:pt x="102543" y="35112"/>
                </a:lnTo>
                <a:lnTo>
                  <a:pt x="109126" y="24666"/>
                </a:lnTo>
                <a:lnTo>
                  <a:pt x="119084" y="17876"/>
                </a:lnTo>
                <a:lnTo>
                  <a:pt x="131587" y="15455"/>
                </a:lnTo>
                <a:lnTo>
                  <a:pt x="168083" y="15455"/>
                </a:lnTo>
                <a:lnTo>
                  <a:pt x="166607" y="13263"/>
                </a:lnTo>
                <a:lnTo>
                  <a:pt x="151055" y="3458"/>
                </a:lnTo>
                <a:lnTo>
                  <a:pt x="131587" y="0"/>
                </a:lnTo>
                <a:close/>
              </a:path>
              <a:path w="1216025" h="97155">
                <a:moveTo>
                  <a:pt x="168083" y="15455"/>
                </a:moveTo>
                <a:lnTo>
                  <a:pt x="131587" y="15455"/>
                </a:lnTo>
                <a:lnTo>
                  <a:pt x="144009" y="17878"/>
                </a:lnTo>
                <a:lnTo>
                  <a:pt x="154033" y="24670"/>
                </a:lnTo>
                <a:lnTo>
                  <a:pt x="160729" y="35116"/>
                </a:lnTo>
                <a:lnTo>
                  <a:pt x="163167" y="48501"/>
                </a:lnTo>
                <a:lnTo>
                  <a:pt x="161014" y="61489"/>
                </a:lnTo>
                <a:lnTo>
                  <a:pt x="154795" y="71995"/>
                </a:lnTo>
                <a:lnTo>
                  <a:pt x="144866" y="79025"/>
                </a:lnTo>
                <a:lnTo>
                  <a:pt x="131587" y="81589"/>
                </a:lnTo>
                <a:lnTo>
                  <a:pt x="167810" y="81589"/>
                </a:lnTo>
                <a:lnTo>
                  <a:pt x="176913" y="68006"/>
                </a:lnTo>
                <a:lnTo>
                  <a:pt x="180643" y="48501"/>
                </a:lnTo>
                <a:lnTo>
                  <a:pt x="176913" y="28562"/>
                </a:lnTo>
                <a:lnTo>
                  <a:pt x="168083" y="15455"/>
                </a:lnTo>
                <a:close/>
              </a:path>
              <a:path w="1216025" h="97155">
                <a:moveTo>
                  <a:pt x="248945" y="0"/>
                </a:moveTo>
                <a:lnTo>
                  <a:pt x="228325" y="3785"/>
                </a:lnTo>
                <a:lnTo>
                  <a:pt x="213242" y="14135"/>
                </a:lnTo>
                <a:lnTo>
                  <a:pt x="203982" y="29543"/>
                </a:lnTo>
                <a:lnTo>
                  <a:pt x="200831" y="48501"/>
                </a:lnTo>
                <a:lnTo>
                  <a:pt x="204362" y="68470"/>
                </a:lnTo>
                <a:lnTo>
                  <a:pt x="214291" y="83795"/>
                </a:lnTo>
                <a:lnTo>
                  <a:pt x="229624" y="93620"/>
                </a:lnTo>
                <a:lnTo>
                  <a:pt x="249364" y="97086"/>
                </a:lnTo>
                <a:lnTo>
                  <a:pt x="258393" y="96311"/>
                </a:lnTo>
                <a:lnTo>
                  <a:pt x="266777" y="94133"/>
                </a:lnTo>
                <a:lnTo>
                  <a:pt x="273974" y="90769"/>
                </a:lnTo>
                <a:lnTo>
                  <a:pt x="279446" y="86437"/>
                </a:lnTo>
                <a:lnTo>
                  <a:pt x="276973" y="81589"/>
                </a:lnTo>
                <a:lnTo>
                  <a:pt x="250913" y="81589"/>
                </a:lnTo>
                <a:lnTo>
                  <a:pt x="237668" y="79185"/>
                </a:lnTo>
                <a:lnTo>
                  <a:pt x="227366" y="72423"/>
                </a:lnTo>
                <a:lnTo>
                  <a:pt x="220685" y="61971"/>
                </a:lnTo>
                <a:lnTo>
                  <a:pt x="218307" y="48501"/>
                </a:lnTo>
                <a:lnTo>
                  <a:pt x="220637" y="34728"/>
                </a:lnTo>
                <a:lnTo>
                  <a:pt x="227072" y="24325"/>
                </a:lnTo>
                <a:lnTo>
                  <a:pt x="236785" y="17748"/>
                </a:lnTo>
                <a:lnTo>
                  <a:pt x="248945" y="15455"/>
                </a:lnTo>
                <a:lnTo>
                  <a:pt x="274010" y="15455"/>
                </a:lnTo>
                <a:lnTo>
                  <a:pt x="277551" y="9507"/>
                </a:lnTo>
                <a:lnTo>
                  <a:pt x="272192" y="5654"/>
                </a:lnTo>
                <a:lnTo>
                  <a:pt x="265518" y="2649"/>
                </a:lnTo>
                <a:lnTo>
                  <a:pt x="257708" y="696"/>
                </a:lnTo>
                <a:lnTo>
                  <a:pt x="248945" y="0"/>
                </a:lnTo>
                <a:close/>
              </a:path>
              <a:path w="1216025" h="97155">
                <a:moveTo>
                  <a:pt x="273122" y="74039"/>
                </a:moveTo>
                <a:lnTo>
                  <a:pt x="266724" y="79055"/>
                </a:lnTo>
                <a:lnTo>
                  <a:pt x="258777" y="81589"/>
                </a:lnTo>
                <a:lnTo>
                  <a:pt x="276973" y="81589"/>
                </a:lnTo>
                <a:lnTo>
                  <a:pt x="273122" y="74039"/>
                </a:lnTo>
                <a:close/>
              </a:path>
              <a:path w="1216025" h="97155">
                <a:moveTo>
                  <a:pt x="274010" y="15455"/>
                </a:moveTo>
                <a:lnTo>
                  <a:pt x="258379" y="15455"/>
                </a:lnTo>
                <a:lnTo>
                  <a:pt x="264557" y="18009"/>
                </a:lnTo>
                <a:lnTo>
                  <a:pt x="270232" y="21800"/>
                </a:lnTo>
                <a:lnTo>
                  <a:pt x="274010" y="15455"/>
                </a:lnTo>
                <a:close/>
              </a:path>
              <a:path w="1216025" h="97155">
                <a:moveTo>
                  <a:pt x="301090" y="73369"/>
                </a:moveTo>
                <a:lnTo>
                  <a:pt x="293980" y="87243"/>
                </a:lnTo>
                <a:lnTo>
                  <a:pt x="299868" y="91166"/>
                </a:lnTo>
                <a:lnTo>
                  <a:pt x="307367" y="94285"/>
                </a:lnTo>
                <a:lnTo>
                  <a:pt x="316076" y="96343"/>
                </a:lnTo>
                <a:lnTo>
                  <a:pt x="325592" y="97086"/>
                </a:lnTo>
                <a:lnTo>
                  <a:pt x="345966" y="93618"/>
                </a:lnTo>
                <a:lnTo>
                  <a:pt x="361458" y="83782"/>
                </a:lnTo>
                <a:lnTo>
                  <a:pt x="362866" y="81589"/>
                </a:lnTo>
                <a:lnTo>
                  <a:pt x="325372" y="81589"/>
                </a:lnTo>
                <a:lnTo>
                  <a:pt x="318237" y="80951"/>
                </a:lnTo>
                <a:lnTo>
                  <a:pt x="311750" y="79203"/>
                </a:lnTo>
                <a:lnTo>
                  <a:pt x="306004" y="76593"/>
                </a:lnTo>
                <a:lnTo>
                  <a:pt x="301090" y="73369"/>
                </a:lnTo>
                <a:close/>
              </a:path>
              <a:path w="1216025" h="97155">
                <a:moveTo>
                  <a:pt x="362943" y="15455"/>
                </a:moveTo>
                <a:lnTo>
                  <a:pt x="323550" y="15455"/>
                </a:lnTo>
                <a:lnTo>
                  <a:pt x="335890" y="17066"/>
                </a:lnTo>
                <a:lnTo>
                  <a:pt x="345944" y="21789"/>
                </a:lnTo>
                <a:lnTo>
                  <a:pt x="353270" y="29458"/>
                </a:lnTo>
                <a:lnTo>
                  <a:pt x="357423" y="39904"/>
                </a:lnTo>
                <a:lnTo>
                  <a:pt x="315466" y="39904"/>
                </a:lnTo>
                <a:lnTo>
                  <a:pt x="315466" y="55349"/>
                </a:lnTo>
                <a:lnTo>
                  <a:pt x="357832" y="55349"/>
                </a:lnTo>
                <a:lnTo>
                  <a:pt x="353832" y="66781"/>
                </a:lnTo>
                <a:lnTo>
                  <a:pt x="346565" y="74987"/>
                </a:lnTo>
                <a:lnTo>
                  <a:pt x="336816" y="79933"/>
                </a:lnTo>
                <a:lnTo>
                  <a:pt x="325372" y="81589"/>
                </a:lnTo>
                <a:lnTo>
                  <a:pt x="362866" y="81589"/>
                </a:lnTo>
                <a:lnTo>
                  <a:pt x="371310" y="68425"/>
                </a:lnTo>
                <a:lnTo>
                  <a:pt x="374763" y="48396"/>
                </a:lnTo>
                <a:lnTo>
                  <a:pt x="371269" y="28474"/>
                </a:lnTo>
                <a:lnTo>
                  <a:pt x="362943" y="15455"/>
                </a:lnTo>
                <a:close/>
              </a:path>
              <a:path w="1216025" h="97155">
                <a:moveTo>
                  <a:pt x="327497" y="0"/>
                </a:moveTo>
                <a:lnTo>
                  <a:pt x="317285" y="820"/>
                </a:lnTo>
                <a:lnTo>
                  <a:pt x="308370" y="3049"/>
                </a:lnTo>
                <a:lnTo>
                  <a:pt x="300919" y="6334"/>
                </a:lnTo>
                <a:lnTo>
                  <a:pt x="295100" y="10324"/>
                </a:lnTo>
                <a:lnTo>
                  <a:pt x="301561" y="22721"/>
                </a:lnTo>
                <a:lnTo>
                  <a:pt x="308116" y="17727"/>
                </a:lnTo>
                <a:lnTo>
                  <a:pt x="315979" y="15455"/>
                </a:lnTo>
                <a:lnTo>
                  <a:pt x="362943" y="15455"/>
                </a:lnTo>
                <a:lnTo>
                  <a:pt x="361508" y="13211"/>
                </a:lnTo>
                <a:lnTo>
                  <a:pt x="346558" y="3441"/>
                </a:lnTo>
                <a:lnTo>
                  <a:pt x="327497" y="0"/>
                </a:lnTo>
                <a:close/>
              </a:path>
              <a:path w="1216025" h="97155">
                <a:moveTo>
                  <a:pt x="418479" y="1465"/>
                </a:moveTo>
                <a:lnTo>
                  <a:pt x="401956" y="1465"/>
                </a:lnTo>
                <a:lnTo>
                  <a:pt x="401956" y="95567"/>
                </a:lnTo>
                <a:lnTo>
                  <a:pt x="418479" y="95567"/>
                </a:lnTo>
                <a:lnTo>
                  <a:pt x="418479" y="47024"/>
                </a:lnTo>
                <a:lnTo>
                  <a:pt x="438119" y="47024"/>
                </a:lnTo>
                <a:lnTo>
                  <a:pt x="437340" y="46071"/>
                </a:lnTo>
                <a:lnTo>
                  <a:pt x="418479" y="46071"/>
                </a:lnTo>
                <a:lnTo>
                  <a:pt x="418479" y="1465"/>
                </a:lnTo>
                <a:close/>
              </a:path>
              <a:path w="1216025" h="97155">
                <a:moveTo>
                  <a:pt x="438119" y="47024"/>
                </a:moveTo>
                <a:lnTo>
                  <a:pt x="418479" y="47024"/>
                </a:lnTo>
                <a:lnTo>
                  <a:pt x="456959" y="95567"/>
                </a:lnTo>
                <a:lnTo>
                  <a:pt x="477838" y="95567"/>
                </a:lnTo>
                <a:lnTo>
                  <a:pt x="438119" y="47024"/>
                </a:lnTo>
                <a:close/>
              </a:path>
              <a:path w="1216025" h="97155">
                <a:moveTo>
                  <a:pt x="475451" y="1465"/>
                </a:moveTo>
                <a:lnTo>
                  <a:pt x="455567" y="1465"/>
                </a:lnTo>
                <a:lnTo>
                  <a:pt x="418479" y="46071"/>
                </a:lnTo>
                <a:lnTo>
                  <a:pt x="437340" y="46071"/>
                </a:lnTo>
                <a:lnTo>
                  <a:pt x="436740" y="45338"/>
                </a:lnTo>
                <a:lnTo>
                  <a:pt x="475451" y="1465"/>
                </a:lnTo>
                <a:close/>
              </a:path>
              <a:path w="1216025" h="97155">
                <a:moveTo>
                  <a:pt x="536214" y="0"/>
                </a:moveTo>
                <a:lnTo>
                  <a:pt x="515586" y="3785"/>
                </a:lnTo>
                <a:lnTo>
                  <a:pt x="500496" y="14135"/>
                </a:lnTo>
                <a:lnTo>
                  <a:pt x="491231" y="29543"/>
                </a:lnTo>
                <a:lnTo>
                  <a:pt x="488079" y="48501"/>
                </a:lnTo>
                <a:lnTo>
                  <a:pt x="491616" y="68470"/>
                </a:lnTo>
                <a:lnTo>
                  <a:pt x="501558" y="83795"/>
                </a:lnTo>
                <a:lnTo>
                  <a:pt x="516898" y="93620"/>
                </a:lnTo>
                <a:lnTo>
                  <a:pt x="536632" y="97086"/>
                </a:lnTo>
                <a:lnTo>
                  <a:pt x="545655" y="96311"/>
                </a:lnTo>
                <a:lnTo>
                  <a:pt x="554034" y="94133"/>
                </a:lnTo>
                <a:lnTo>
                  <a:pt x="561224" y="90769"/>
                </a:lnTo>
                <a:lnTo>
                  <a:pt x="566684" y="86437"/>
                </a:lnTo>
                <a:lnTo>
                  <a:pt x="564243" y="81589"/>
                </a:lnTo>
                <a:lnTo>
                  <a:pt x="538098" y="81589"/>
                </a:lnTo>
                <a:lnTo>
                  <a:pt x="524892" y="79185"/>
                </a:lnTo>
                <a:lnTo>
                  <a:pt x="514592" y="72423"/>
                </a:lnTo>
                <a:lnTo>
                  <a:pt x="507899" y="61971"/>
                </a:lnTo>
                <a:lnTo>
                  <a:pt x="505513" y="48501"/>
                </a:lnTo>
                <a:lnTo>
                  <a:pt x="507849" y="34728"/>
                </a:lnTo>
                <a:lnTo>
                  <a:pt x="514302" y="24325"/>
                </a:lnTo>
                <a:lnTo>
                  <a:pt x="524035" y="17748"/>
                </a:lnTo>
                <a:lnTo>
                  <a:pt x="536214" y="15455"/>
                </a:lnTo>
                <a:lnTo>
                  <a:pt x="561266" y="15455"/>
                </a:lnTo>
                <a:lnTo>
                  <a:pt x="564883" y="9507"/>
                </a:lnTo>
                <a:lnTo>
                  <a:pt x="559481" y="5654"/>
                </a:lnTo>
                <a:lnTo>
                  <a:pt x="552786" y="2649"/>
                </a:lnTo>
                <a:lnTo>
                  <a:pt x="544972" y="696"/>
                </a:lnTo>
                <a:lnTo>
                  <a:pt x="536214" y="0"/>
                </a:lnTo>
                <a:close/>
              </a:path>
              <a:path w="1216025" h="97155">
                <a:moveTo>
                  <a:pt x="560443" y="74039"/>
                </a:moveTo>
                <a:lnTo>
                  <a:pt x="553972" y="79055"/>
                </a:lnTo>
                <a:lnTo>
                  <a:pt x="546035" y="81589"/>
                </a:lnTo>
                <a:lnTo>
                  <a:pt x="564243" y="81589"/>
                </a:lnTo>
                <a:lnTo>
                  <a:pt x="560443" y="74039"/>
                </a:lnTo>
                <a:close/>
              </a:path>
              <a:path w="1216025" h="97155">
                <a:moveTo>
                  <a:pt x="561266" y="15455"/>
                </a:moveTo>
                <a:lnTo>
                  <a:pt x="545627" y="15455"/>
                </a:lnTo>
                <a:lnTo>
                  <a:pt x="551794" y="18009"/>
                </a:lnTo>
                <a:lnTo>
                  <a:pt x="557407" y="21800"/>
                </a:lnTo>
                <a:lnTo>
                  <a:pt x="561266" y="15455"/>
                </a:lnTo>
                <a:close/>
              </a:path>
              <a:path w="1216025" h="97155">
                <a:moveTo>
                  <a:pt x="607730" y="1465"/>
                </a:moveTo>
                <a:lnTo>
                  <a:pt x="591207" y="1465"/>
                </a:lnTo>
                <a:lnTo>
                  <a:pt x="591207" y="95567"/>
                </a:lnTo>
                <a:lnTo>
                  <a:pt x="605740" y="95567"/>
                </a:lnTo>
                <a:lnTo>
                  <a:pt x="625812" y="68374"/>
                </a:lnTo>
                <a:lnTo>
                  <a:pt x="607730" y="68374"/>
                </a:lnTo>
                <a:lnTo>
                  <a:pt x="607730" y="1465"/>
                </a:lnTo>
                <a:close/>
              </a:path>
              <a:path w="1216025" h="97155">
                <a:moveTo>
                  <a:pt x="671571" y="28753"/>
                </a:moveTo>
                <a:lnTo>
                  <a:pt x="655058" y="28753"/>
                </a:lnTo>
                <a:lnTo>
                  <a:pt x="655058" y="95567"/>
                </a:lnTo>
                <a:lnTo>
                  <a:pt x="671571" y="95567"/>
                </a:lnTo>
                <a:lnTo>
                  <a:pt x="671571" y="28753"/>
                </a:lnTo>
                <a:close/>
              </a:path>
              <a:path w="1216025" h="97155">
                <a:moveTo>
                  <a:pt x="671571" y="1465"/>
                </a:moveTo>
                <a:lnTo>
                  <a:pt x="657100" y="1465"/>
                </a:lnTo>
                <a:lnTo>
                  <a:pt x="607730" y="68374"/>
                </a:lnTo>
                <a:lnTo>
                  <a:pt x="625812" y="68374"/>
                </a:lnTo>
                <a:lnTo>
                  <a:pt x="655058" y="28753"/>
                </a:lnTo>
                <a:lnTo>
                  <a:pt x="671571" y="28753"/>
                </a:lnTo>
                <a:lnTo>
                  <a:pt x="671571" y="1465"/>
                </a:lnTo>
                <a:close/>
              </a:path>
              <a:path w="1216025" h="97155">
                <a:moveTo>
                  <a:pt x="722365" y="1465"/>
                </a:moveTo>
                <a:lnTo>
                  <a:pt x="705706" y="1465"/>
                </a:lnTo>
                <a:lnTo>
                  <a:pt x="705706" y="95567"/>
                </a:lnTo>
                <a:lnTo>
                  <a:pt x="722292" y="95567"/>
                </a:lnTo>
                <a:lnTo>
                  <a:pt x="722292" y="27946"/>
                </a:lnTo>
                <a:lnTo>
                  <a:pt x="741721" y="27946"/>
                </a:lnTo>
                <a:lnTo>
                  <a:pt x="722365" y="1465"/>
                </a:lnTo>
                <a:close/>
              </a:path>
              <a:path w="1216025" h="97155">
                <a:moveTo>
                  <a:pt x="800740" y="27569"/>
                </a:moveTo>
                <a:lnTo>
                  <a:pt x="784384" y="27569"/>
                </a:lnTo>
                <a:lnTo>
                  <a:pt x="784384" y="95567"/>
                </a:lnTo>
                <a:lnTo>
                  <a:pt x="800740" y="95567"/>
                </a:lnTo>
                <a:lnTo>
                  <a:pt x="800740" y="27569"/>
                </a:lnTo>
                <a:close/>
              </a:path>
              <a:path w="1216025" h="97155">
                <a:moveTo>
                  <a:pt x="741721" y="27946"/>
                </a:moveTo>
                <a:lnTo>
                  <a:pt x="722292" y="27946"/>
                </a:lnTo>
                <a:lnTo>
                  <a:pt x="752238" y="69327"/>
                </a:lnTo>
                <a:lnTo>
                  <a:pt x="754668" y="69327"/>
                </a:lnTo>
                <a:lnTo>
                  <a:pt x="771664" y="45443"/>
                </a:lnTo>
                <a:lnTo>
                  <a:pt x="754511" y="45443"/>
                </a:lnTo>
                <a:lnTo>
                  <a:pt x="741721" y="27946"/>
                </a:lnTo>
                <a:close/>
              </a:path>
              <a:path w="1216025" h="97155">
                <a:moveTo>
                  <a:pt x="800740" y="1465"/>
                </a:moveTo>
                <a:lnTo>
                  <a:pt x="785169" y="1465"/>
                </a:lnTo>
                <a:lnTo>
                  <a:pt x="754511" y="45443"/>
                </a:lnTo>
                <a:lnTo>
                  <a:pt x="771664" y="45443"/>
                </a:lnTo>
                <a:lnTo>
                  <a:pt x="784384" y="27569"/>
                </a:lnTo>
                <a:lnTo>
                  <a:pt x="800740" y="27569"/>
                </a:lnTo>
                <a:lnTo>
                  <a:pt x="800740" y="1465"/>
                </a:lnTo>
                <a:close/>
              </a:path>
              <a:path w="1216025" h="97155">
                <a:moveTo>
                  <a:pt x="889910" y="1465"/>
                </a:moveTo>
                <a:lnTo>
                  <a:pt x="834885" y="1465"/>
                </a:lnTo>
                <a:lnTo>
                  <a:pt x="834885" y="95567"/>
                </a:lnTo>
                <a:lnTo>
                  <a:pt x="840382" y="95567"/>
                </a:lnTo>
                <a:lnTo>
                  <a:pt x="848476" y="96133"/>
                </a:lnTo>
                <a:lnTo>
                  <a:pt x="859366" y="96133"/>
                </a:lnTo>
                <a:lnTo>
                  <a:pt x="874790" y="94073"/>
                </a:lnTo>
                <a:lnTo>
                  <a:pt x="886182" y="88086"/>
                </a:lnTo>
                <a:lnTo>
                  <a:pt x="891645" y="80636"/>
                </a:lnTo>
                <a:lnTo>
                  <a:pt x="858434" y="80636"/>
                </a:lnTo>
                <a:lnTo>
                  <a:pt x="851408" y="80102"/>
                </a:lnTo>
                <a:lnTo>
                  <a:pt x="851408" y="53349"/>
                </a:lnTo>
                <a:lnTo>
                  <a:pt x="855628" y="52783"/>
                </a:lnTo>
                <a:lnTo>
                  <a:pt x="859628" y="52584"/>
                </a:lnTo>
                <a:lnTo>
                  <a:pt x="892698" y="52584"/>
                </a:lnTo>
                <a:lnTo>
                  <a:pt x="887232" y="44773"/>
                </a:lnTo>
                <a:lnTo>
                  <a:pt x="877291" y="39102"/>
                </a:lnTo>
                <a:lnTo>
                  <a:pt x="869226" y="37894"/>
                </a:lnTo>
                <a:lnTo>
                  <a:pt x="851408" y="37894"/>
                </a:lnTo>
                <a:lnTo>
                  <a:pt x="851408" y="16879"/>
                </a:lnTo>
                <a:lnTo>
                  <a:pt x="889910" y="16879"/>
                </a:lnTo>
                <a:lnTo>
                  <a:pt x="889910" y="1465"/>
                </a:lnTo>
                <a:close/>
              </a:path>
              <a:path w="1216025" h="97155">
                <a:moveTo>
                  <a:pt x="892698" y="52584"/>
                </a:moveTo>
                <a:lnTo>
                  <a:pt x="874266" y="52584"/>
                </a:lnTo>
                <a:lnTo>
                  <a:pt x="879229" y="58626"/>
                </a:lnTo>
                <a:lnTo>
                  <a:pt x="879229" y="74982"/>
                </a:lnTo>
                <a:lnTo>
                  <a:pt x="874172" y="80636"/>
                </a:lnTo>
                <a:lnTo>
                  <a:pt x="891645" y="80636"/>
                </a:lnTo>
                <a:lnTo>
                  <a:pt x="893239" y="78463"/>
                </a:lnTo>
                <a:lnTo>
                  <a:pt x="895658" y="65495"/>
                </a:lnTo>
                <a:lnTo>
                  <a:pt x="893486" y="53711"/>
                </a:lnTo>
                <a:lnTo>
                  <a:pt x="892698" y="52584"/>
                </a:lnTo>
                <a:close/>
              </a:path>
              <a:path w="1216025" h="97155">
                <a:moveTo>
                  <a:pt x="864057" y="37119"/>
                </a:moveTo>
                <a:lnTo>
                  <a:pt x="860706" y="37119"/>
                </a:lnTo>
                <a:lnTo>
                  <a:pt x="855010" y="37360"/>
                </a:lnTo>
                <a:lnTo>
                  <a:pt x="851408" y="37894"/>
                </a:lnTo>
                <a:lnTo>
                  <a:pt x="869226" y="37894"/>
                </a:lnTo>
                <a:lnTo>
                  <a:pt x="864057" y="37119"/>
                </a:lnTo>
                <a:close/>
              </a:path>
              <a:path w="1216025" h="97155">
                <a:moveTo>
                  <a:pt x="967687" y="1183"/>
                </a:moveTo>
                <a:lnTo>
                  <a:pt x="953185" y="1183"/>
                </a:lnTo>
                <a:lnTo>
                  <a:pt x="913364" y="95567"/>
                </a:lnTo>
                <a:lnTo>
                  <a:pt x="930097" y="95567"/>
                </a:lnTo>
                <a:lnTo>
                  <a:pt x="939929" y="71505"/>
                </a:lnTo>
                <a:lnTo>
                  <a:pt x="997356" y="71505"/>
                </a:lnTo>
                <a:lnTo>
                  <a:pt x="990849" y="56082"/>
                </a:lnTo>
                <a:lnTo>
                  <a:pt x="946253" y="56082"/>
                </a:lnTo>
                <a:lnTo>
                  <a:pt x="960033" y="22575"/>
                </a:lnTo>
                <a:lnTo>
                  <a:pt x="976713" y="22575"/>
                </a:lnTo>
                <a:lnTo>
                  <a:pt x="967687" y="1183"/>
                </a:lnTo>
                <a:close/>
              </a:path>
              <a:path w="1216025" h="97155">
                <a:moveTo>
                  <a:pt x="997356" y="71505"/>
                </a:moveTo>
                <a:lnTo>
                  <a:pt x="980064" y="71505"/>
                </a:lnTo>
                <a:lnTo>
                  <a:pt x="989886" y="95567"/>
                </a:lnTo>
                <a:lnTo>
                  <a:pt x="1007508" y="95567"/>
                </a:lnTo>
                <a:lnTo>
                  <a:pt x="997356" y="71505"/>
                </a:lnTo>
                <a:close/>
              </a:path>
              <a:path w="1216025" h="97155">
                <a:moveTo>
                  <a:pt x="976713" y="22575"/>
                </a:moveTo>
                <a:lnTo>
                  <a:pt x="960033" y="22575"/>
                </a:lnTo>
                <a:lnTo>
                  <a:pt x="973792" y="56082"/>
                </a:lnTo>
                <a:lnTo>
                  <a:pt x="990849" y="56082"/>
                </a:lnTo>
                <a:lnTo>
                  <a:pt x="976713" y="22575"/>
                </a:lnTo>
                <a:close/>
              </a:path>
              <a:path w="1216025" h="97155">
                <a:moveTo>
                  <a:pt x="1046229" y="1465"/>
                </a:moveTo>
                <a:lnTo>
                  <a:pt x="1029654" y="1465"/>
                </a:lnTo>
                <a:lnTo>
                  <a:pt x="1029654" y="95567"/>
                </a:lnTo>
                <a:lnTo>
                  <a:pt x="1046229" y="95567"/>
                </a:lnTo>
                <a:lnTo>
                  <a:pt x="1046229" y="55349"/>
                </a:lnTo>
                <a:lnTo>
                  <a:pt x="1105589" y="55349"/>
                </a:lnTo>
                <a:lnTo>
                  <a:pt x="1105589" y="39904"/>
                </a:lnTo>
                <a:lnTo>
                  <a:pt x="1046229" y="39904"/>
                </a:lnTo>
                <a:lnTo>
                  <a:pt x="1046229" y="1465"/>
                </a:lnTo>
                <a:close/>
              </a:path>
              <a:path w="1216025" h="97155">
                <a:moveTo>
                  <a:pt x="1105589" y="55349"/>
                </a:moveTo>
                <a:lnTo>
                  <a:pt x="1089275" y="55349"/>
                </a:lnTo>
                <a:lnTo>
                  <a:pt x="1089275" y="95567"/>
                </a:lnTo>
                <a:lnTo>
                  <a:pt x="1105589" y="95567"/>
                </a:lnTo>
                <a:lnTo>
                  <a:pt x="1105589" y="55349"/>
                </a:lnTo>
                <a:close/>
              </a:path>
              <a:path w="1216025" h="97155">
                <a:moveTo>
                  <a:pt x="1105589" y="1465"/>
                </a:moveTo>
                <a:lnTo>
                  <a:pt x="1089275" y="1465"/>
                </a:lnTo>
                <a:lnTo>
                  <a:pt x="1089275" y="39904"/>
                </a:lnTo>
                <a:lnTo>
                  <a:pt x="1105589" y="39904"/>
                </a:lnTo>
                <a:lnTo>
                  <a:pt x="1105589" y="1465"/>
                </a:lnTo>
                <a:close/>
              </a:path>
              <a:path w="1216025" h="97155">
                <a:moveTo>
                  <a:pt x="1156299" y="1465"/>
                </a:moveTo>
                <a:lnTo>
                  <a:pt x="1139766" y="1465"/>
                </a:lnTo>
                <a:lnTo>
                  <a:pt x="1139766" y="95567"/>
                </a:lnTo>
                <a:lnTo>
                  <a:pt x="1156299" y="95567"/>
                </a:lnTo>
                <a:lnTo>
                  <a:pt x="1156299" y="47024"/>
                </a:lnTo>
                <a:lnTo>
                  <a:pt x="1175942" y="47024"/>
                </a:lnTo>
                <a:lnTo>
                  <a:pt x="1175161" y="46071"/>
                </a:lnTo>
                <a:lnTo>
                  <a:pt x="1156299" y="46071"/>
                </a:lnTo>
                <a:lnTo>
                  <a:pt x="1156299" y="1465"/>
                </a:lnTo>
                <a:close/>
              </a:path>
              <a:path w="1216025" h="97155">
                <a:moveTo>
                  <a:pt x="1175942" y="47024"/>
                </a:moveTo>
                <a:lnTo>
                  <a:pt x="1156299" y="47024"/>
                </a:lnTo>
                <a:lnTo>
                  <a:pt x="1194738" y="95567"/>
                </a:lnTo>
                <a:lnTo>
                  <a:pt x="1215732" y="95567"/>
                </a:lnTo>
                <a:lnTo>
                  <a:pt x="1175942" y="47024"/>
                </a:lnTo>
                <a:close/>
              </a:path>
              <a:path w="1216025" h="97155">
                <a:moveTo>
                  <a:pt x="1213282" y="1465"/>
                </a:moveTo>
                <a:lnTo>
                  <a:pt x="1193429" y="1465"/>
                </a:lnTo>
                <a:lnTo>
                  <a:pt x="1156299" y="46071"/>
                </a:lnTo>
                <a:lnTo>
                  <a:pt x="1175161" y="46071"/>
                </a:lnTo>
                <a:lnTo>
                  <a:pt x="1174561" y="45338"/>
                </a:lnTo>
                <a:lnTo>
                  <a:pt x="1213282" y="1465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190439" y="1218423"/>
            <a:ext cx="1170305" cy="146685"/>
          </a:xfrm>
          <a:custGeom>
            <a:avLst/>
            <a:gdLst/>
            <a:ahLst/>
            <a:cxnLst/>
            <a:rect l="l" t="t" r="r" b="b"/>
            <a:pathLst>
              <a:path w="1170304" h="146684">
                <a:moveTo>
                  <a:pt x="1108269" y="0"/>
                </a:moveTo>
                <a:lnTo>
                  <a:pt x="1089160" y="0"/>
                </a:lnTo>
                <a:lnTo>
                  <a:pt x="1092028" y="9633"/>
                </a:lnTo>
                <a:lnTo>
                  <a:pt x="1098737" y="17176"/>
                </a:lnTo>
                <a:lnTo>
                  <a:pt x="1108954" y="22032"/>
                </a:lnTo>
                <a:lnTo>
                  <a:pt x="1122395" y="23758"/>
                </a:lnTo>
                <a:lnTo>
                  <a:pt x="1135096" y="22054"/>
                </a:lnTo>
                <a:lnTo>
                  <a:pt x="1145260" y="17235"/>
                </a:lnTo>
                <a:lnTo>
                  <a:pt x="1152091" y="9737"/>
                </a:lnTo>
                <a:lnTo>
                  <a:pt x="1114081" y="9633"/>
                </a:lnTo>
                <a:lnTo>
                  <a:pt x="1109589" y="6471"/>
                </a:lnTo>
                <a:lnTo>
                  <a:pt x="1108269" y="0"/>
                </a:lnTo>
                <a:close/>
              </a:path>
              <a:path w="1170304" h="146684">
                <a:moveTo>
                  <a:pt x="1154792" y="0"/>
                </a:moveTo>
                <a:lnTo>
                  <a:pt x="1135682" y="0"/>
                </a:lnTo>
                <a:lnTo>
                  <a:pt x="1135023" y="7151"/>
                </a:lnTo>
                <a:lnTo>
                  <a:pt x="1129871" y="9633"/>
                </a:lnTo>
                <a:lnTo>
                  <a:pt x="1152120" y="9633"/>
                </a:lnTo>
                <a:lnTo>
                  <a:pt x="1154792" y="0"/>
                </a:lnTo>
                <a:close/>
              </a:path>
              <a:path w="1170304" h="146684">
                <a:moveTo>
                  <a:pt x="1091150" y="28239"/>
                </a:moveTo>
                <a:lnTo>
                  <a:pt x="1070721" y="28239"/>
                </a:lnTo>
                <a:lnTo>
                  <a:pt x="1070721" y="144561"/>
                </a:lnTo>
                <a:lnTo>
                  <a:pt x="1088657" y="144561"/>
                </a:lnTo>
                <a:lnTo>
                  <a:pt x="1113443" y="110991"/>
                </a:lnTo>
                <a:lnTo>
                  <a:pt x="1091150" y="110991"/>
                </a:lnTo>
                <a:lnTo>
                  <a:pt x="1091150" y="28239"/>
                </a:lnTo>
                <a:close/>
              </a:path>
              <a:path w="1170304" h="146684">
                <a:moveTo>
                  <a:pt x="1170079" y="61966"/>
                </a:moveTo>
                <a:lnTo>
                  <a:pt x="1149640" y="61966"/>
                </a:lnTo>
                <a:lnTo>
                  <a:pt x="1149640" y="144561"/>
                </a:lnTo>
                <a:lnTo>
                  <a:pt x="1170079" y="144561"/>
                </a:lnTo>
                <a:lnTo>
                  <a:pt x="1170079" y="61966"/>
                </a:lnTo>
                <a:close/>
              </a:path>
              <a:path w="1170304" h="146684">
                <a:moveTo>
                  <a:pt x="1170079" y="28239"/>
                </a:moveTo>
                <a:lnTo>
                  <a:pt x="1152132" y="28239"/>
                </a:lnTo>
                <a:lnTo>
                  <a:pt x="1091150" y="110991"/>
                </a:lnTo>
                <a:lnTo>
                  <a:pt x="1113443" y="110991"/>
                </a:lnTo>
                <a:lnTo>
                  <a:pt x="1149640" y="61966"/>
                </a:lnTo>
                <a:lnTo>
                  <a:pt x="1170079" y="61966"/>
                </a:lnTo>
                <a:lnTo>
                  <a:pt x="1170079" y="28239"/>
                </a:lnTo>
                <a:close/>
              </a:path>
              <a:path w="1170304" h="146684">
                <a:moveTo>
                  <a:pt x="959562" y="28239"/>
                </a:moveTo>
                <a:lnTo>
                  <a:pt x="939112" y="28239"/>
                </a:lnTo>
                <a:lnTo>
                  <a:pt x="939112" y="144561"/>
                </a:lnTo>
                <a:lnTo>
                  <a:pt x="957059" y="144561"/>
                </a:lnTo>
                <a:lnTo>
                  <a:pt x="981845" y="110991"/>
                </a:lnTo>
                <a:lnTo>
                  <a:pt x="959562" y="110991"/>
                </a:lnTo>
                <a:lnTo>
                  <a:pt x="959562" y="28239"/>
                </a:lnTo>
                <a:close/>
              </a:path>
              <a:path w="1170304" h="146684">
                <a:moveTo>
                  <a:pt x="1038481" y="61966"/>
                </a:moveTo>
                <a:lnTo>
                  <a:pt x="1018042" y="61966"/>
                </a:lnTo>
                <a:lnTo>
                  <a:pt x="1018042" y="144561"/>
                </a:lnTo>
                <a:lnTo>
                  <a:pt x="1038481" y="144561"/>
                </a:lnTo>
                <a:lnTo>
                  <a:pt x="1038481" y="61966"/>
                </a:lnTo>
                <a:close/>
              </a:path>
              <a:path w="1170304" h="146684">
                <a:moveTo>
                  <a:pt x="1038481" y="28239"/>
                </a:moveTo>
                <a:lnTo>
                  <a:pt x="1020534" y="28239"/>
                </a:lnTo>
                <a:lnTo>
                  <a:pt x="959562" y="110991"/>
                </a:lnTo>
                <a:lnTo>
                  <a:pt x="981845" y="110991"/>
                </a:lnTo>
                <a:lnTo>
                  <a:pt x="1018042" y="61966"/>
                </a:lnTo>
                <a:lnTo>
                  <a:pt x="1038481" y="61966"/>
                </a:lnTo>
                <a:lnTo>
                  <a:pt x="1038481" y="28239"/>
                </a:lnTo>
                <a:close/>
              </a:path>
              <a:path w="1170304" h="146684">
                <a:moveTo>
                  <a:pt x="847890" y="28239"/>
                </a:moveTo>
                <a:lnTo>
                  <a:pt x="827461" y="28239"/>
                </a:lnTo>
                <a:lnTo>
                  <a:pt x="827461" y="144561"/>
                </a:lnTo>
                <a:lnTo>
                  <a:pt x="847890" y="144561"/>
                </a:lnTo>
                <a:lnTo>
                  <a:pt x="847890" y="84573"/>
                </a:lnTo>
                <a:lnTo>
                  <a:pt x="872270" y="84573"/>
                </a:lnTo>
                <a:lnTo>
                  <a:pt x="871319" y="83411"/>
                </a:lnTo>
                <a:lnTo>
                  <a:pt x="847890" y="83411"/>
                </a:lnTo>
                <a:lnTo>
                  <a:pt x="847890" y="28239"/>
                </a:lnTo>
                <a:close/>
              </a:path>
              <a:path w="1170304" h="146684">
                <a:moveTo>
                  <a:pt x="872270" y="84573"/>
                </a:moveTo>
                <a:lnTo>
                  <a:pt x="847890" y="84573"/>
                </a:lnTo>
                <a:lnTo>
                  <a:pt x="895428" y="144561"/>
                </a:lnTo>
                <a:lnTo>
                  <a:pt x="921343" y="144561"/>
                </a:lnTo>
                <a:lnTo>
                  <a:pt x="872270" y="84573"/>
                </a:lnTo>
                <a:close/>
              </a:path>
              <a:path w="1170304" h="146684">
                <a:moveTo>
                  <a:pt x="918349" y="28239"/>
                </a:moveTo>
                <a:lnTo>
                  <a:pt x="893763" y="28239"/>
                </a:lnTo>
                <a:lnTo>
                  <a:pt x="847890" y="83411"/>
                </a:lnTo>
                <a:lnTo>
                  <a:pt x="871319" y="83411"/>
                </a:lnTo>
                <a:lnTo>
                  <a:pt x="870497" y="82405"/>
                </a:lnTo>
                <a:lnTo>
                  <a:pt x="918349" y="28239"/>
                </a:lnTo>
                <a:close/>
              </a:path>
              <a:path w="1170304" h="146684">
                <a:moveTo>
                  <a:pt x="769473" y="26418"/>
                </a:moveTo>
                <a:lnTo>
                  <a:pt x="743985" y="31089"/>
                </a:lnTo>
                <a:lnTo>
                  <a:pt x="725336" y="43882"/>
                </a:lnTo>
                <a:lnTo>
                  <a:pt x="713885" y="62939"/>
                </a:lnTo>
                <a:lnTo>
                  <a:pt x="709988" y="86405"/>
                </a:lnTo>
                <a:lnTo>
                  <a:pt x="714361" y="111055"/>
                </a:lnTo>
                <a:lnTo>
                  <a:pt x="726648" y="129971"/>
                </a:lnTo>
                <a:lnTo>
                  <a:pt x="745601" y="142095"/>
                </a:lnTo>
                <a:lnTo>
                  <a:pt x="769976" y="146372"/>
                </a:lnTo>
                <a:lnTo>
                  <a:pt x="781142" y="145421"/>
                </a:lnTo>
                <a:lnTo>
                  <a:pt x="791512" y="142743"/>
                </a:lnTo>
                <a:lnTo>
                  <a:pt x="800418" y="138602"/>
                </a:lnTo>
                <a:lnTo>
                  <a:pt x="807190" y="133262"/>
                </a:lnTo>
                <a:lnTo>
                  <a:pt x="804129" y="127273"/>
                </a:lnTo>
                <a:lnTo>
                  <a:pt x="771798" y="127273"/>
                </a:lnTo>
                <a:lnTo>
                  <a:pt x="755492" y="124298"/>
                </a:lnTo>
                <a:lnTo>
                  <a:pt x="742784" y="115933"/>
                </a:lnTo>
                <a:lnTo>
                  <a:pt x="734531" y="103022"/>
                </a:lnTo>
                <a:lnTo>
                  <a:pt x="731590" y="86405"/>
                </a:lnTo>
                <a:lnTo>
                  <a:pt x="734471" y="69359"/>
                </a:lnTo>
                <a:lnTo>
                  <a:pt x="742431" y="56491"/>
                </a:lnTo>
                <a:lnTo>
                  <a:pt x="754441" y="48361"/>
                </a:lnTo>
                <a:lnTo>
                  <a:pt x="769473" y="45527"/>
                </a:lnTo>
                <a:lnTo>
                  <a:pt x="800443" y="45527"/>
                </a:lnTo>
                <a:lnTo>
                  <a:pt x="804865" y="38208"/>
                </a:lnTo>
                <a:lnTo>
                  <a:pt x="798237" y="33424"/>
                </a:lnTo>
                <a:lnTo>
                  <a:pt x="789973" y="29698"/>
                </a:lnTo>
                <a:lnTo>
                  <a:pt x="780307" y="27279"/>
                </a:lnTo>
                <a:lnTo>
                  <a:pt x="769473" y="26418"/>
                </a:lnTo>
                <a:close/>
              </a:path>
              <a:path w="1170304" h="146684">
                <a:moveTo>
                  <a:pt x="799378" y="117975"/>
                </a:moveTo>
                <a:lnTo>
                  <a:pt x="793081" y="122021"/>
                </a:lnTo>
                <a:lnTo>
                  <a:pt x="786271" y="124929"/>
                </a:lnTo>
                <a:lnTo>
                  <a:pt x="779120" y="126685"/>
                </a:lnTo>
                <a:lnTo>
                  <a:pt x="771798" y="127273"/>
                </a:lnTo>
                <a:lnTo>
                  <a:pt x="804129" y="127273"/>
                </a:lnTo>
                <a:lnTo>
                  <a:pt x="799378" y="117975"/>
                </a:lnTo>
                <a:close/>
              </a:path>
              <a:path w="1170304" h="146684">
                <a:moveTo>
                  <a:pt x="800443" y="45527"/>
                </a:moveTo>
                <a:lnTo>
                  <a:pt x="769473" y="45527"/>
                </a:lnTo>
                <a:lnTo>
                  <a:pt x="777502" y="46092"/>
                </a:lnTo>
                <a:lnTo>
                  <a:pt x="784346" y="47685"/>
                </a:lnTo>
                <a:lnTo>
                  <a:pt x="790316" y="50152"/>
                </a:lnTo>
                <a:lnTo>
                  <a:pt x="795724" y="53338"/>
                </a:lnTo>
                <a:lnTo>
                  <a:pt x="800443" y="45527"/>
                </a:lnTo>
                <a:close/>
              </a:path>
              <a:path w="1170304" h="146684">
                <a:moveTo>
                  <a:pt x="624588" y="0"/>
                </a:moveTo>
                <a:lnTo>
                  <a:pt x="605478" y="0"/>
                </a:lnTo>
                <a:lnTo>
                  <a:pt x="608341" y="9633"/>
                </a:lnTo>
                <a:lnTo>
                  <a:pt x="615046" y="17176"/>
                </a:lnTo>
                <a:lnTo>
                  <a:pt x="625263" y="22032"/>
                </a:lnTo>
                <a:lnTo>
                  <a:pt x="638703" y="23758"/>
                </a:lnTo>
                <a:lnTo>
                  <a:pt x="651408" y="22054"/>
                </a:lnTo>
                <a:lnTo>
                  <a:pt x="661574" y="17235"/>
                </a:lnTo>
                <a:lnTo>
                  <a:pt x="668405" y="9737"/>
                </a:lnTo>
                <a:lnTo>
                  <a:pt x="630399" y="9633"/>
                </a:lnTo>
                <a:lnTo>
                  <a:pt x="625918" y="6471"/>
                </a:lnTo>
                <a:lnTo>
                  <a:pt x="624588" y="0"/>
                </a:lnTo>
                <a:close/>
              </a:path>
              <a:path w="1170304" h="146684">
                <a:moveTo>
                  <a:pt x="671110" y="0"/>
                </a:moveTo>
                <a:lnTo>
                  <a:pt x="652001" y="0"/>
                </a:lnTo>
                <a:lnTo>
                  <a:pt x="651341" y="7151"/>
                </a:lnTo>
                <a:lnTo>
                  <a:pt x="646179" y="9633"/>
                </a:lnTo>
                <a:lnTo>
                  <a:pt x="668434" y="9633"/>
                </a:lnTo>
                <a:lnTo>
                  <a:pt x="671110" y="0"/>
                </a:lnTo>
                <a:close/>
              </a:path>
              <a:path w="1170304" h="146684">
                <a:moveTo>
                  <a:pt x="607468" y="28239"/>
                </a:moveTo>
                <a:lnTo>
                  <a:pt x="587029" y="28239"/>
                </a:lnTo>
                <a:lnTo>
                  <a:pt x="587029" y="144561"/>
                </a:lnTo>
                <a:lnTo>
                  <a:pt x="604976" y="144561"/>
                </a:lnTo>
                <a:lnTo>
                  <a:pt x="629762" y="110991"/>
                </a:lnTo>
                <a:lnTo>
                  <a:pt x="607468" y="110991"/>
                </a:lnTo>
                <a:lnTo>
                  <a:pt x="607468" y="28239"/>
                </a:lnTo>
                <a:close/>
              </a:path>
              <a:path w="1170304" h="146684">
                <a:moveTo>
                  <a:pt x="686397" y="61966"/>
                </a:moveTo>
                <a:lnTo>
                  <a:pt x="665958" y="61966"/>
                </a:lnTo>
                <a:lnTo>
                  <a:pt x="665958" y="144561"/>
                </a:lnTo>
                <a:lnTo>
                  <a:pt x="686397" y="144561"/>
                </a:lnTo>
                <a:lnTo>
                  <a:pt x="686397" y="61966"/>
                </a:lnTo>
                <a:close/>
              </a:path>
              <a:path w="1170304" h="146684">
                <a:moveTo>
                  <a:pt x="686397" y="28239"/>
                </a:moveTo>
                <a:lnTo>
                  <a:pt x="668450" y="28239"/>
                </a:lnTo>
                <a:lnTo>
                  <a:pt x="607468" y="110991"/>
                </a:lnTo>
                <a:lnTo>
                  <a:pt x="629762" y="110991"/>
                </a:lnTo>
                <a:lnTo>
                  <a:pt x="665958" y="61966"/>
                </a:lnTo>
                <a:lnTo>
                  <a:pt x="686397" y="61966"/>
                </a:lnTo>
                <a:lnTo>
                  <a:pt x="686397" y="28239"/>
                </a:lnTo>
                <a:close/>
              </a:path>
              <a:path w="1170304" h="146684">
                <a:moveTo>
                  <a:pt x="475870" y="28239"/>
                </a:moveTo>
                <a:lnTo>
                  <a:pt x="455431" y="28239"/>
                </a:lnTo>
                <a:lnTo>
                  <a:pt x="455431" y="144561"/>
                </a:lnTo>
                <a:lnTo>
                  <a:pt x="473378" y="144561"/>
                </a:lnTo>
                <a:lnTo>
                  <a:pt x="498168" y="110991"/>
                </a:lnTo>
                <a:lnTo>
                  <a:pt x="475870" y="110991"/>
                </a:lnTo>
                <a:lnTo>
                  <a:pt x="475870" y="28239"/>
                </a:lnTo>
                <a:close/>
              </a:path>
              <a:path w="1170304" h="146684">
                <a:moveTo>
                  <a:pt x="554799" y="61966"/>
                </a:moveTo>
                <a:lnTo>
                  <a:pt x="534371" y="61966"/>
                </a:lnTo>
                <a:lnTo>
                  <a:pt x="534371" y="144561"/>
                </a:lnTo>
                <a:lnTo>
                  <a:pt x="554799" y="144561"/>
                </a:lnTo>
                <a:lnTo>
                  <a:pt x="554799" y="61966"/>
                </a:lnTo>
                <a:close/>
              </a:path>
              <a:path w="1170304" h="146684">
                <a:moveTo>
                  <a:pt x="554799" y="28239"/>
                </a:moveTo>
                <a:lnTo>
                  <a:pt x="536852" y="28239"/>
                </a:lnTo>
                <a:lnTo>
                  <a:pt x="475870" y="110991"/>
                </a:lnTo>
                <a:lnTo>
                  <a:pt x="498168" y="110991"/>
                </a:lnTo>
                <a:lnTo>
                  <a:pt x="534371" y="61966"/>
                </a:lnTo>
                <a:lnTo>
                  <a:pt x="554799" y="61966"/>
                </a:lnTo>
                <a:lnTo>
                  <a:pt x="554799" y="28239"/>
                </a:lnTo>
                <a:close/>
              </a:path>
              <a:path w="1170304" h="146684">
                <a:moveTo>
                  <a:pt x="397443" y="26418"/>
                </a:moveTo>
                <a:lnTo>
                  <a:pt x="371954" y="31089"/>
                </a:lnTo>
                <a:lnTo>
                  <a:pt x="353305" y="43882"/>
                </a:lnTo>
                <a:lnTo>
                  <a:pt x="341854" y="62939"/>
                </a:lnTo>
                <a:lnTo>
                  <a:pt x="337958" y="86405"/>
                </a:lnTo>
                <a:lnTo>
                  <a:pt x="342330" y="111055"/>
                </a:lnTo>
                <a:lnTo>
                  <a:pt x="354617" y="129971"/>
                </a:lnTo>
                <a:lnTo>
                  <a:pt x="373571" y="142095"/>
                </a:lnTo>
                <a:lnTo>
                  <a:pt x="397945" y="146372"/>
                </a:lnTo>
                <a:lnTo>
                  <a:pt x="409111" y="145421"/>
                </a:lnTo>
                <a:lnTo>
                  <a:pt x="419481" y="142743"/>
                </a:lnTo>
                <a:lnTo>
                  <a:pt x="428387" y="138602"/>
                </a:lnTo>
                <a:lnTo>
                  <a:pt x="435159" y="133262"/>
                </a:lnTo>
                <a:lnTo>
                  <a:pt x="432099" y="127273"/>
                </a:lnTo>
                <a:lnTo>
                  <a:pt x="399778" y="127273"/>
                </a:lnTo>
                <a:lnTo>
                  <a:pt x="383471" y="124298"/>
                </a:lnTo>
                <a:lnTo>
                  <a:pt x="370759" y="115933"/>
                </a:lnTo>
                <a:lnTo>
                  <a:pt x="362502" y="103022"/>
                </a:lnTo>
                <a:lnTo>
                  <a:pt x="359559" y="86405"/>
                </a:lnTo>
                <a:lnTo>
                  <a:pt x="362441" y="69359"/>
                </a:lnTo>
                <a:lnTo>
                  <a:pt x="370401" y="56491"/>
                </a:lnTo>
                <a:lnTo>
                  <a:pt x="382410" y="48361"/>
                </a:lnTo>
                <a:lnTo>
                  <a:pt x="397443" y="45527"/>
                </a:lnTo>
                <a:lnTo>
                  <a:pt x="428413" y="45527"/>
                </a:lnTo>
                <a:lnTo>
                  <a:pt x="432834" y="38208"/>
                </a:lnTo>
                <a:lnTo>
                  <a:pt x="426208" y="33424"/>
                </a:lnTo>
                <a:lnTo>
                  <a:pt x="417946" y="29698"/>
                </a:lnTo>
                <a:lnTo>
                  <a:pt x="408281" y="27279"/>
                </a:lnTo>
                <a:lnTo>
                  <a:pt x="397443" y="26418"/>
                </a:lnTo>
                <a:close/>
              </a:path>
              <a:path w="1170304" h="146684">
                <a:moveTo>
                  <a:pt x="427348" y="117975"/>
                </a:moveTo>
                <a:lnTo>
                  <a:pt x="421057" y="122021"/>
                </a:lnTo>
                <a:lnTo>
                  <a:pt x="414250" y="124929"/>
                </a:lnTo>
                <a:lnTo>
                  <a:pt x="407100" y="126685"/>
                </a:lnTo>
                <a:lnTo>
                  <a:pt x="399778" y="127273"/>
                </a:lnTo>
                <a:lnTo>
                  <a:pt x="432099" y="127273"/>
                </a:lnTo>
                <a:lnTo>
                  <a:pt x="427348" y="117975"/>
                </a:lnTo>
                <a:close/>
              </a:path>
              <a:path w="1170304" h="146684">
                <a:moveTo>
                  <a:pt x="428413" y="45527"/>
                </a:moveTo>
                <a:lnTo>
                  <a:pt x="397443" y="45527"/>
                </a:lnTo>
                <a:lnTo>
                  <a:pt x="405472" y="46092"/>
                </a:lnTo>
                <a:lnTo>
                  <a:pt x="412315" y="47685"/>
                </a:lnTo>
                <a:lnTo>
                  <a:pt x="418286" y="50152"/>
                </a:lnTo>
                <a:lnTo>
                  <a:pt x="423693" y="53338"/>
                </a:lnTo>
                <a:lnTo>
                  <a:pt x="428413" y="45527"/>
                </a:lnTo>
                <a:close/>
              </a:path>
              <a:path w="1170304" h="146684">
                <a:moveTo>
                  <a:pt x="288609" y="26418"/>
                </a:moveTo>
                <a:lnTo>
                  <a:pt x="263120" y="31089"/>
                </a:lnTo>
                <a:lnTo>
                  <a:pt x="244471" y="43882"/>
                </a:lnTo>
                <a:lnTo>
                  <a:pt x="233020" y="62939"/>
                </a:lnTo>
                <a:lnTo>
                  <a:pt x="229123" y="86405"/>
                </a:lnTo>
                <a:lnTo>
                  <a:pt x="233496" y="111055"/>
                </a:lnTo>
                <a:lnTo>
                  <a:pt x="245783" y="129971"/>
                </a:lnTo>
                <a:lnTo>
                  <a:pt x="264737" y="142095"/>
                </a:lnTo>
                <a:lnTo>
                  <a:pt x="289111" y="146372"/>
                </a:lnTo>
                <a:lnTo>
                  <a:pt x="300278" y="145421"/>
                </a:lnTo>
                <a:lnTo>
                  <a:pt x="310652" y="142743"/>
                </a:lnTo>
                <a:lnTo>
                  <a:pt x="319562" y="138602"/>
                </a:lnTo>
                <a:lnTo>
                  <a:pt x="326335" y="133262"/>
                </a:lnTo>
                <a:lnTo>
                  <a:pt x="323275" y="127273"/>
                </a:lnTo>
                <a:lnTo>
                  <a:pt x="290933" y="127273"/>
                </a:lnTo>
                <a:lnTo>
                  <a:pt x="274632" y="124298"/>
                </a:lnTo>
                <a:lnTo>
                  <a:pt x="261923" y="115933"/>
                </a:lnTo>
                <a:lnTo>
                  <a:pt x="253668" y="103022"/>
                </a:lnTo>
                <a:lnTo>
                  <a:pt x="250725" y="86405"/>
                </a:lnTo>
                <a:lnTo>
                  <a:pt x="253606" y="69359"/>
                </a:lnTo>
                <a:lnTo>
                  <a:pt x="261566" y="56491"/>
                </a:lnTo>
                <a:lnTo>
                  <a:pt x="273576" y="48361"/>
                </a:lnTo>
                <a:lnTo>
                  <a:pt x="288609" y="45527"/>
                </a:lnTo>
                <a:lnTo>
                  <a:pt x="319583" y="45527"/>
                </a:lnTo>
                <a:lnTo>
                  <a:pt x="324000" y="38208"/>
                </a:lnTo>
                <a:lnTo>
                  <a:pt x="317372" y="33424"/>
                </a:lnTo>
                <a:lnTo>
                  <a:pt x="309108" y="29698"/>
                </a:lnTo>
                <a:lnTo>
                  <a:pt x="299442" y="27279"/>
                </a:lnTo>
                <a:lnTo>
                  <a:pt x="288609" y="26418"/>
                </a:lnTo>
                <a:close/>
              </a:path>
              <a:path w="1170304" h="146684">
                <a:moveTo>
                  <a:pt x="318524" y="117975"/>
                </a:moveTo>
                <a:lnTo>
                  <a:pt x="312225" y="122021"/>
                </a:lnTo>
                <a:lnTo>
                  <a:pt x="305412" y="124929"/>
                </a:lnTo>
                <a:lnTo>
                  <a:pt x="298257" y="126685"/>
                </a:lnTo>
                <a:lnTo>
                  <a:pt x="290933" y="127273"/>
                </a:lnTo>
                <a:lnTo>
                  <a:pt x="323275" y="127273"/>
                </a:lnTo>
                <a:lnTo>
                  <a:pt x="318524" y="117975"/>
                </a:lnTo>
                <a:close/>
              </a:path>
              <a:path w="1170304" h="146684">
                <a:moveTo>
                  <a:pt x="319583" y="45527"/>
                </a:moveTo>
                <a:lnTo>
                  <a:pt x="288609" y="45527"/>
                </a:lnTo>
                <a:lnTo>
                  <a:pt x="296642" y="46092"/>
                </a:lnTo>
                <a:lnTo>
                  <a:pt x="303486" y="47685"/>
                </a:lnTo>
                <a:lnTo>
                  <a:pt x="309457" y="50152"/>
                </a:lnTo>
                <a:lnTo>
                  <a:pt x="314869" y="53338"/>
                </a:lnTo>
                <a:lnTo>
                  <a:pt x="319583" y="45527"/>
                </a:lnTo>
                <a:close/>
              </a:path>
              <a:path w="1170304" h="146684">
                <a:moveTo>
                  <a:pt x="153534" y="26418"/>
                </a:moveTo>
                <a:lnTo>
                  <a:pt x="129008" y="31042"/>
                </a:lnTo>
                <a:lnTo>
                  <a:pt x="109893" y="43756"/>
                </a:lnTo>
                <a:lnTo>
                  <a:pt x="97479" y="62798"/>
                </a:lnTo>
                <a:lnTo>
                  <a:pt x="93054" y="86405"/>
                </a:lnTo>
                <a:lnTo>
                  <a:pt x="97644" y="111055"/>
                </a:lnTo>
                <a:lnTo>
                  <a:pt x="110333" y="129971"/>
                </a:lnTo>
                <a:lnTo>
                  <a:pt x="129502" y="142095"/>
                </a:lnTo>
                <a:lnTo>
                  <a:pt x="153534" y="146372"/>
                </a:lnTo>
                <a:lnTo>
                  <a:pt x="177586" y="141908"/>
                </a:lnTo>
                <a:lnTo>
                  <a:pt x="196810" y="129472"/>
                </a:lnTo>
                <a:lnTo>
                  <a:pt x="198287" y="127273"/>
                </a:lnTo>
                <a:lnTo>
                  <a:pt x="153534" y="127273"/>
                </a:lnTo>
                <a:lnTo>
                  <a:pt x="138270" y="124158"/>
                </a:lnTo>
                <a:lnTo>
                  <a:pt x="125924" y="115560"/>
                </a:lnTo>
                <a:lnTo>
                  <a:pt x="117663" y="102602"/>
                </a:lnTo>
                <a:lnTo>
                  <a:pt x="114656" y="86405"/>
                </a:lnTo>
                <a:lnTo>
                  <a:pt x="117599" y="69849"/>
                </a:lnTo>
                <a:lnTo>
                  <a:pt x="125743" y="56927"/>
                </a:lnTo>
                <a:lnTo>
                  <a:pt x="138064" y="48525"/>
                </a:lnTo>
                <a:lnTo>
                  <a:pt x="153534" y="45527"/>
                </a:lnTo>
                <a:lnTo>
                  <a:pt x="198630" y="45527"/>
                </a:lnTo>
                <a:lnTo>
                  <a:pt x="196810" y="42825"/>
                </a:lnTo>
                <a:lnTo>
                  <a:pt x="177586" y="30696"/>
                </a:lnTo>
                <a:lnTo>
                  <a:pt x="153534" y="26418"/>
                </a:lnTo>
                <a:close/>
              </a:path>
              <a:path w="1170304" h="146684">
                <a:moveTo>
                  <a:pt x="198630" y="45527"/>
                </a:moveTo>
                <a:lnTo>
                  <a:pt x="153534" y="45527"/>
                </a:lnTo>
                <a:lnTo>
                  <a:pt x="168883" y="48525"/>
                </a:lnTo>
                <a:lnTo>
                  <a:pt x="181274" y="56927"/>
                </a:lnTo>
                <a:lnTo>
                  <a:pt x="189554" y="69849"/>
                </a:lnTo>
                <a:lnTo>
                  <a:pt x="192570" y="86405"/>
                </a:lnTo>
                <a:lnTo>
                  <a:pt x="189904" y="102461"/>
                </a:lnTo>
                <a:lnTo>
                  <a:pt x="182209" y="115434"/>
                </a:lnTo>
                <a:lnTo>
                  <a:pt x="169935" y="124111"/>
                </a:lnTo>
                <a:lnTo>
                  <a:pt x="153534" y="127273"/>
                </a:lnTo>
                <a:lnTo>
                  <a:pt x="198287" y="127273"/>
                </a:lnTo>
                <a:lnTo>
                  <a:pt x="209556" y="110494"/>
                </a:lnTo>
                <a:lnTo>
                  <a:pt x="214171" y="86405"/>
                </a:lnTo>
                <a:lnTo>
                  <a:pt x="209556" y="61748"/>
                </a:lnTo>
                <a:lnTo>
                  <a:pt x="198630" y="45527"/>
                </a:lnTo>
                <a:close/>
              </a:path>
              <a:path w="1170304" h="146684">
                <a:moveTo>
                  <a:pt x="33067" y="27904"/>
                </a:moveTo>
                <a:lnTo>
                  <a:pt x="0" y="28239"/>
                </a:lnTo>
                <a:lnTo>
                  <a:pt x="0" y="144561"/>
                </a:lnTo>
                <a:lnTo>
                  <a:pt x="20439" y="144561"/>
                </a:lnTo>
                <a:lnTo>
                  <a:pt x="20439" y="102509"/>
                </a:lnTo>
                <a:lnTo>
                  <a:pt x="38512" y="102509"/>
                </a:lnTo>
                <a:lnTo>
                  <a:pt x="53906" y="99899"/>
                </a:lnTo>
                <a:lnTo>
                  <a:pt x="67229" y="91567"/>
                </a:lnTo>
                <a:lnTo>
                  <a:pt x="72391" y="83913"/>
                </a:lnTo>
                <a:lnTo>
                  <a:pt x="30239" y="83903"/>
                </a:lnTo>
                <a:lnTo>
                  <a:pt x="25255" y="83568"/>
                </a:lnTo>
                <a:lnTo>
                  <a:pt x="20439" y="83076"/>
                </a:lnTo>
                <a:lnTo>
                  <a:pt x="20439" y="47349"/>
                </a:lnTo>
                <a:lnTo>
                  <a:pt x="30899" y="47014"/>
                </a:lnTo>
                <a:lnTo>
                  <a:pt x="73140" y="47014"/>
                </a:lnTo>
                <a:lnTo>
                  <a:pt x="68415" y="39434"/>
                </a:lnTo>
                <a:lnTo>
                  <a:pt x="54542" y="31060"/>
                </a:lnTo>
                <a:lnTo>
                  <a:pt x="33067" y="27904"/>
                </a:lnTo>
                <a:close/>
              </a:path>
              <a:path w="1170304" h="146684">
                <a:moveTo>
                  <a:pt x="38512" y="102509"/>
                </a:moveTo>
                <a:lnTo>
                  <a:pt x="20439" y="102509"/>
                </a:lnTo>
                <a:lnTo>
                  <a:pt x="25423" y="103012"/>
                </a:lnTo>
                <a:lnTo>
                  <a:pt x="35548" y="103012"/>
                </a:lnTo>
                <a:lnTo>
                  <a:pt x="38512" y="102509"/>
                </a:lnTo>
                <a:close/>
              </a:path>
              <a:path w="1170304" h="146684">
                <a:moveTo>
                  <a:pt x="73140" y="47014"/>
                </a:moveTo>
                <a:lnTo>
                  <a:pt x="35056" y="47014"/>
                </a:lnTo>
                <a:lnTo>
                  <a:pt x="44293" y="48139"/>
                </a:lnTo>
                <a:lnTo>
                  <a:pt x="51007" y="51525"/>
                </a:lnTo>
                <a:lnTo>
                  <a:pt x="55104" y="57187"/>
                </a:lnTo>
                <a:lnTo>
                  <a:pt x="56490" y="65139"/>
                </a:lnTo>
                <a:lnTo>
                  <a:pt x="54821" y="73537"/>
                </a:lnTo>
                <a:lnTo>
                  <a:pt x="50240" y="79383"/>
                </a:lnTo>
                <a:lnTo>
                  <a:pt x="43383" y="82801"/>
                </a:lnTo>
                <a:lnTo>
                  <a:pt x="34888" y="83913"/>
                </a:lnTo>
                <a:lnTo>
                  <a:pt x="72398" y="83903"/>
                </a:lnTo>
                <a:lnTo>
                  <a:pt x="75348" y="79529"/>
                </a:lnTo>
                <a:lnTo>
                  <a:pt x="78091" y="65296"/>
                </a:lnTo>
                <a:lnTo>
                  <a:pt x="75870" y="51392"/>
                </a:lnTo>
                <a:lnTo>
                  <a:pt x="73140" y="47014"/>
                </a:lnTo>
                <a:close/>
              </a:path>
            </a:pathLst>
          </a:custGeom>
          <a:solidFill>
            <a:srgbClr val="002D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6179372" y="1443516"/>
            <a:ext cx="1175385" cy="146685"/>
          </a:xfrm>
          <a:custGeom>
            <a:avLst/>
            <a:gdLst/>
            <a:ahLst/>
            <a:cxnLst/>
            <a:rect l="l" t="t" r="r" b="b"/>
            <a:pathLst>
              <a:path w="1175384" h="146684">
                <a:moveTo>
                  <a:pt x="8806" y="117137"/>
                </a:moveTo>
                <a:lnTo>
                  <a:pt x="0" y="134257"/>
                </a:lnTo>
                <a:lnTo>
                  <a:pt x="7271" y="139089"/>
                </a:lnTo>
                <a:lnTo>
                  <a:pt x="16536" y="142931"/>
                </a:lnTo>
                <a:lnTo>
                  <a:pt x="27296" y="145467"/>
                </a:lnTo>
                <a:lnTo>
                  <a:pt x="39056" y="146382"/>
                </a:lnTo>
                <a:lnTo>
                  <a:pt x="64256" y="142102"/>
                </a:lnTo>
                <a:lnTo>
                  <a:pt x="83413" y="129955"/>
                </a:lnTo>
                <a:lnTo>
                  <a:pt x="85135" y="127273"/>
                </a:lnTo>
                <a:lnTo>
                  <a:pt x="38721" y="127273"/>
                </a:lnTo>
                <a:lnTo>
                  <a:pt x="29955" y="126485"/>
                </a:lnTo>
                <a:lnTo>
                  <a:pt x="21953" y="124326"/>
                </a:lnTo>
                <a:lnTo>
                  <a:pt x="14857" y="121106"/>
                </a:lnTo>
                <a:lnTo>
                  <a:pt x="8806" y="117137"/>
                </a:lnTo>
                <a:close/>
              </a:path>
              <a:path w="1175384" h="146684">
                <a:moveTo>
                  <a:pt x="85239" y="45516"/>
                </a:moveTo>
                <a:lnTo>
                  <a:pt x="36553" y="45516"/>
                </a:lnTo>
                <a:lnTo>
                  <a:pt x="51789" y="47509"/>
                </a:lnTo>
                <a:lnTo>
                  <a:pt x="64220" y="53350"/>
                </a:lnTo>
                <a:lnTo>
                  <a:pt x="73286" y="62837"/>
                </a:lnTo>
                <a:lnTo>
                  <a:pt x="78426" y="75767"/>
                </a:lnTo>
                <a:lnTo>
                  <a:pt x="26585" y="75767"/>
                </a:lnTo>
                <a:lnTo>
                  <a:pt x="26585" y="94866"/>
                </a:lnTo>
                <a:lnTo>
                  <a:pt x="78919" y="94866"/>
                </a:lnTo>
                <a:lnTo>
                  <a:pt x="73970" y="108976"/>
                </a:lnTo>
                <a:lnTo>
                  <a:pt x="64988" y="119111"/>
                </a:lnTo>
                <a:lnTo>
                  <a:pt x="52922" y="125225"/>
                </a:lnTo>
                <a:lnTo>
                  <a:pt x="38721" y="127273"/>
                </a:lnTo>
                <a:lnTo>
                  <a:pt x="85135" y="127273"/>
                </a:lnTo>
                <a:lnTo>
                  <a:pt x="95593" y="110986"/>
                </a:lnTo>
                <a:lnTo>
                  <a:pt x="99860" y="86238"/>
                </a:lnTo>
                <a:lnTo>
                  <a:pt x="95536" y="61601"/>
                </a:lnTo>
                <a:lnTo>
                  <a:pt x="85239" y="45516"/>
                </a:lnTo>
                <a:close/>
              </a:path>
              <a:path w="1175384" h="146684">
                <a:moveTo>
                  <a:pt x="41380" y="26407"/>
                </a:moveTo>
                <a:lnTo>
                  <a:pt x="28766" y="27426"/>
                </a:lnTo>
                <a:lnTo>
                  <a:pt x="17738" y="30191"/>
                </a:lnTo>
                <a:lnTo>
                  <a:pt x="8519" y="34266"/>
                </a:lnTo>
                <a:lnTo>
                  <a:pt x="1329" y="39213"/>
                </a:lnTo>
                <a:lnTo>
                  <a:pt x="9308" y="54490"/>
                </a:lnTo>
                <a:lnTo>
                  <a:pt x="15694" y="50499"/>
                </a:lnTo>
                <a:lnTo>
                  <a:pt x="22499" y="47702"/>
                </a:lnTo>
                <a:lnTo>
                  <a:pt x="29519" y="46056"/>
                </a:lnTo>
                <a:lnTo>
                  <a:pt x="36553" y="45516"/>
                </a:lnTo>
                <a:lnTo>
                  <a:pt x="85239" y="45516"/>
                </a:lnTo>
                <a:lnTo>
                  <a:pt x="83456" y="42732"/>
                </a:lnTo>
                <a:lnTo>
                  <a:pt x="64958" y="30659"/>
                </a:lnTo>
                <a:lnTo>
                  <a:pt x="41380" y="26407"/>
                </a:lnTo>
                <a:close/>
              </a:path>
              <a:path w="1175384" h="146684">
                <a:moveTo>
                  <a:pt x="143890" y="28239"/>
                </a:moveTo>
                <a:lnTo>
                  <a:pt x="123451" y="28239"/>
                </a:lnTo>
                <a:lnTo>
                  <a:pt x="123451" y="144550"/>
                </a:lnTo>
                <a:lnTo>
                  <a:pt x="143890" y="144550"/>
                </a:lnTo>
                <a:lnTo>
                  <a:pt x="143890" y="84573"/>
                </a:lnTo>
                <a:lnTo>
                  <a:pt x="168262" y="84573"/>
                </a:lnTo>
                <a:lnTo>
                  <a:pt x="167302" y="83400"/>
                </a:lnTo>
                <a:lnTo>
                  <a:pt x="143890" y="83400"/>
                </a:lnTo>
                <a:lnTo>
                  <a:pt x="143890" y="28239"/>
                </a:lnTo>
                <a:close/>
              </a:path>
              <a:path w="1175384" h="146684">
                <a:moveTo>
                  <a:pt x="168262" y="84573"/>
                </a:moveTo>
                <a:lnTo>
                  <a:pt x="143890" y="84573"/>
                </a:lnTo>
                <a:lnTo>
                  <a:pt x="191418" y="144550"/>
                </a:lnTo>
                <a:lnTo>
                  <a:pt x="217333" y="144550"/>
                </a:lnTo>
                <a:lnTo>
                  <a:pt x="168262" y="84573"/>
                </a:lnTo>
                <a:close/>
              </a:path>
              <a:path w="1175384" h="146684">
                <a:moveTo>
                  <a:pt x="214349" y="28239"/>
                </a:moveTo>
                <a:lnTo>
                  <a:pt x="189742" y="28239"/>
                </a:lnTo>
                <a:lnTo>
                  <a:pt x="143890" y="83400"/>
                </a:lnTo>
                <a:lnTo>
                  <a:pt x="167302" y="83400"/>
                </a:lnTo>
                <a:lnTo>
                  <a:pt x="166497" y="82416"/>
                </a:lnTo>
                <a:lnTo>
                  <a:pt x="214349" y="28239"/>
                </a:lnTo>
                <a:close/>
              </a:path>
              <a:path w="1175384" h="146684">
                <a:moveTo>
                  <a:pt x="285949" y="26407"/>
                </a:moveTo>
                <a:lnTo>
                  <a:pt x="260466" y="31083"/>
                </a:lnTo>
                <a:lnTo>
                  <a:pt x="241821" y="43876"/>
                </a:lnTo>
                <a:lnTo>
                  <a:pt x="230371" y="62935"/>
                </a:lnTo>
                <a:lnTo>
                  <a:pt x="226474" y="86405"/>
                </a:lnTo>
                <a:lnTo>
                  <a:pt x="230845" y="111056"/>
                </a:lnTo>
                <a:lnTo>
                  <a:pt x="243130" y="129976"/>
                </a:lnTo>
                <a:lnTo>
                  <a:pt x="262083" y="142104"/>
                </a:lnTo>
                <a:lnTo>
                  <a:pt x="286462" y="146382"/>
                </a:lnTo>
                <a:lnTo>
                  <a:pt x="297626" y="145429"/>
                </a:lnTo>
                <a:lnTo>
                  <a:pt x="307994" y="142746"/>
                </a:lnTo>
                <a:lnTo>
                  <a:pt x="316899" y="138599"/>
                </a:lnTo>
                <a:lnTo>
                  <a:pt x="323676" y="133252"/>
                </a:lnTo>
                <a:lnTo>
                  <a:pt x="320621" y="127273"/>
                </a:lnTo>
                <a:lnTo>
                  <a:pt x="288284" y="127273"/>
                </a:lnTo>
                <a:lnTo>
                  <a:pt x="271978" y="124298"/>
                </a:lnTo>
                <a:lnTo>
                  <a:pt x="259270" y="115933"/>
                </a:lnTo>
                <a:lnTo>
                  <a:pt x="251017" y="103022"/>
                </a:lnTo>
                <a:lnTo>
                  <a:pt x="248076" y="86405"/>
                </a:lnTo>
                <a:lnTo>
                  <a:pt x="250957" y="69362"/>
                </a:lnTo>
                <a:lnTo>
                  <a:pt x="258916" y="56490"/>
                </a:lnTo>
                <a:lnTo>
                  <a:pt x="270923" y="48354"/>
                </a:lnTo>
                <a:lnTo>
                  <a:pt x="285949" y="45516"/>
                </a:lnTo>
                <a:lnTo>
                  <a:pt x="316932" y="45516"/>
                </a:lnTo>
                <a:lnTo>
                  <a:pt x="321351" y="38208"/>
                </a:lnTo>
                <a:lnTo>
                  <a:pt x="314722" y="33422"/>
                </a:lnTo>
                <a:lnTo>
                  <a:pt x="306457" y="29692"/>
                </a:lnTo>
                <a:lnTo>
                  <a:pt x="296789" y="27270"/>
                </a:lnTo>
                <a:lnTo>
                  <a:pt x="285949" y="26407"/>
                </a:lnTo>
                <a:close/>
              </a:path>
              <a:path w="1175384" h="146684">
                <a:moveTo>
                  <a:pt x="315864" y="117964"/>
                </a:moveTo>
                <a:lnTo>
                  <a:pt x="309567" y="122012"/>
                </a:lnTo>
                <a:lnTo>
                  <a:pt x="302757" y="124924"/>
                </a:lnTo>
                <a:lnTo>
                  <a:pt x="295606" y="126683"/>
                </a:lnTo>
                <a:lnTo>
                  <a:pt x="288284" y="127273"/>
                </a:lnTo>
                <a:lnTo>
                  <a:pt x="320621" y="127273"/>
                </a:lnTo>
                <a:lnTo>
                  <a:pt x="315864" y="117964"/>
                </a:lnTo>
                <a:close/>
              </a:path>
              <a:path w="1175384" h="146684">
                <a:moveTo>
                  <a:pt x="316932" y="45516"/>
                </a:moveTo>
                <a:lnTo>
                  <a:pt x="285949" y="45516"/>
                </a:lnTo>
                <a:lnTo>
                  <a:pt x="293984" y="46083"/>
                </a:lnTo>
                <a:lnTo>
                  <a:pt x="300831" y="47679"/>
                </a:lnTo>
                <a:lnTo>
                  <a:pt x="306802" y="50146"/>
                </a:lnTo>
                <a:lnTo>
                  <a:pt x="312210" y="53328"/>
                </a:lnTo>
                <a:lnTo>
                  <a:pt x="316932" y="45516"/>
                </a:lnTo>
                <a:close/>
              </a:path>
              <a:path w="1175384" h="146684">
                <a:moveTo>
                  <a:pt x="436667" y="28239"/>
                </a:moveTo>
                <a:lnTo>
                  <a:pt x="343947" y="28239"/>
                </a:lnTo>
                <a:lnTo>
                  <a:pt x="343947" y="144550"/>
                </a:lnTo>
                <a:lnTo>
                  <a:pt x="364386" y="144550"/>
                </a:lnTo>
                <a:lnTo>
                  <a:pt x="364386" y="47349"/>
                </a:lnTo>
                <a:lnTo>
                  <a:pt x="436667" y="47349"/>
                </a:lnTo>
                <a:lnTo>
                  <a:pt x="436667" y="28239"/>
                </a:lnTo>
                <a:close/>
              </a:path>
              <a:path w="1175384" h="146684">
                <a:moveTo>
                  <a:pt x="436667" y="47349"/>
                </a:moveTo>
                <a:lnTo>
                  <a:pt x="416217" y="47349"/>
                </a:lnTo>
                <a:lnTo>
                  <a:pt x="416217" y="144550"/>
                </a:lnTo>
                <a:lnTo>
                  <a:pt x="436667" y="144550"/>
                </a:lnTo>
                <a:lnTo>
                  <a:pt x="436667" y="47349"/>
                </a:lnTo>
                <a:close/>
              </a:path>
              <a:path w="1175384" h="146684">
                <a:moveTo>
                  <a:pt x="520738" y="26407"/>
                </a:moveTo>
                <a:lnTo>
                  <a:pt x="496215" y="31037"/>
                </a:lnTo>
                <a:lnTo>
                  <a:pt x="477100" y="43755"/>
                </a:lnTo>
                <a:lnTo>
                  <a:pt x="464684" y="62798"/>
                </a:lnTo>
                <a:lnTo>
                  <a:pt x="460258" y="86405"/>
                </a:lnTo>
                <a:lnTo>
                  <a:pt x="464849" y="111056"/>
                </a:lnTo>
                <a:lnTo>
                  <a:pt x="477540" y="129976"/>
                </a:lnTo>
                <a:lnTo>
                  <a:pt x="496710" y="142104"/>
                </a:lnTo>
                <a:lnTo>
                  <a:pt x="520738" y="146382"/>
                </a:lnTo>
                <a:lnTo>
                  <a:pt x="544796" y="141917"/>
                </a:lnTo>
                <a:lnTo>
                  <a:pt x="564023" y="129477"/>
                </a:lnTo>
                <a:lnTo>
                  <a:pt x="565503" y="127273"/>
                </a:lnTo>
                <a:lnTo>
                  <a:pt x="520738" y="127273"/>
                </a:lnTo>
                <a:lnTo>
                  <a:pt x="505483" y="124158"/>
                </a:lnTo>
                <a:lnTo>
                  <a:pt x="493139" y="115560"/>
                </a:lnTo>
                <a:lnTo>
                  <a:pt x="484874" y="102602"/>
                </a:lnTo>
                <a:lnTo>
                  <a:pt x="481859" y="86405"/>
                </a:lnTo>
                <a:lnTo>
                  <a:pt x="484803" y="69848"/>
                </a:lnTo>
                <a:lnTo>
                  <a:pt x="492950" y="56922"/>
                </a:lnTo>
                <a:lnTo>
                  <a:pt x="505271" y="48516"/>
                </a:lnTo>
                <a:lnTo>
                  <a:pt x="520738" y="45516"/>
                </a:lnTo>
                <a:lnTo>
                  <a:pt x="565839" y="45516"/>
                </a:lnTo>
                <a:lnTo>
                  <a:pt x="564023" y="42820"/>
                </a:lnTo>
                <a:lnTo>
                  <a:pt x="544796" y="30687"/>
                </a:lnTo>
                <a:lnTo>
                  <a:pt x="520738" y="26407"/>
                </a:lnTo>
                <a:close/>
              </a:path>
              <a:path w="1175384" h="146684">
                <a:moveTo>
                  <a:pt x="565839" y="45516"/>
                </a:moveTo>
                <a:lnTo>
                  <a:pt x="520738" y="45516"/>
                </a:lnTo>
                <a:lnTo>
                  <a:pt x="536095" y="48516"/>
                </a:lnTo>
                <a:lnTo>
                  <a:pt x="548492" y="56922"/>
                </a:lnTo>
                <a:lnTo>
                  <a:pt x="556776" y="69848"/>
                </a:lnTo>
                <a:lnTo>
                  <a:pt x="559794" y="86405"/>
                </a:lnTo>
                <a:lnTo>
                  <a:pt x="557125" y="102461"/>
                </a:lnTo>
                <a:lnTo>
                  <a:pt x="549423" y="115434"/>
                </a:lnTo>
                <a:lnTo>
                  <a:pt x="537142" y="124111"/>
                </a:lnTo>
                <a:lnTo>
                  <a:pt x="520738" y="127273"/>
                </a:lnTo>
                <a:lnTo>
                  <a:pt x="565503" y="127273"/>
                </a:lnTo>
                <a:lnTo>
                  <a:pt x="576769" y="110495"/>
                </a:lnTo>
                <a:lnTo>
                  <a:pt x="581385" y="86405"/>
                </a:lnTo>
                <a:lnTo>
                  <a:pt x="576769" y="61746"/>
                </a:lnTo>
                <a:lnTo>
                  <a:pt x="565839" y="45516"/>
                </a:lnTo>
                <a:close/>
              </a:path>
              <a:path w="1175384" h="146684">
                <a:moveTo>
                  <a:pt x="638043" y="27915"/>
                </a:moveTo>
                <a:lnTo>
                  <a:pt x="604976" y="28250"/>
                </a:lnTo>
                <a:lnTo>
                  <a:pt x="604976" y="144550"/>
                </a:lnTo>
                <a:lnTo>
                  <a:pt x="625415" y="144550"/>
                </a:lnTo>
                <a:lnTo>
                  <a:pt x="625415" y="102520"/>
                </a:lnTo>
                <a:lnTo>
                  <a:pt x="643436" y="102520"/>
                </a:lnTo>
                <a:lnTo>
                  <a:pt x="658887" y="99899"/>
                </a:lnTo>
                <a:lnTo>
                  <a:pt x="672207" y="91567"/>
                </a:lnTo>
                <a:lnTo>
                  <a:pt x="677375" y="83903"/>
                </a:lnTo>
                <a:lnTo>
                  <a:pt x="635216" y="83903"/>
                </a:lnTo>
                <a:lnTo>
                  <a:pt x="630232" y="83568"/>
                </a:lnTo>
                <a:lnTo>
                  <a:pt x="625415" y="83076"/>
                </a:lnTo>
                <a:lnTo>
                  <a:pt x="625415" y="47349"/>
                </a:lnTo>
                <a:lnTo>
                  <a:pt x="635875" y="47024"/>
                </a:lnTo>
                <a:lnTo>
                  <a:pt x="678121" y="47024"/>
                </a:lnTo>
                <a:lnTo>
                  <a:pt x="673391" y="39439"/>
                </a:lnTo>
                <a:lnTo>
                  <a:pt x="659519" y="31068"/>
                </a:lnTo>
                <a:lnTo>
                  <a:pt x="638043" y="27915"/>
                </a:lnTo>
                <a:close/>
              </a:path>
              <a:path w="1175384" h="146684">
                <a:moveTo>
                  <a:pt x="643436" y="102520"/>
                </a:moveTo>
                <a:lnTo>
                  <a:pt x="625415" y="102520"/>
                </a:lnTo>
                <a:lnTo>
                  <a:pt x="630399" y="103012"/>
                </a:lnTo>
                <a:lnTo>
                  <a:pt x="640535" y="103012"/>
                </a:lnTo>
                <a:lnTo>
                  <a:pt x="643436" y="102520"/>
                </a:lnTo>
                <a:close/>
              </a:path>
              <a:path w="1175384" h="146684">
                <a:moveTo>
                  <a:pt x="678121" y="47024"/>
                </a:moveTo>
                <a:lnTo>
                  <a:pt x="640032" y="47024"/>
                </a:lnTo>
                <a:lnTo>
                  <a:pt x="649276" y="48146"/>
                </a:lnTo>
                <a:lnTo>
                  <a:pt x="655993" y="51525"/>
                </a:lnTo>
                <a:lnTo>
                  <a:pt x="660090" y="57180"/>
                </a:lnTo>
                <a:lnTo>
                  <a:pt x="661477" y="65128"/>
                </a:lnTo>
                <a:lnTo>
                  <a:pt x="659807" y="73531"/>
                </a:lnTo>
                <a:lnTo>
                  <a:pt x="655223" y="79377"/>
                </a:lnTo>
                <a:lnTo>
                  <a:pt x="648366" y="82792"/>
                </a:lnTo>
                <a:lnTo>
                  <a:pt x="639875" y="83903"/>
                </a:lnTo>
                <a:lnTo>
                  <a:pt x="677375" y="83903"/>
                </a:lnTo>
                <a:lnTo>
                  <a:pt x="680324" y="79529"/>
                </a:lnTo>
                <a:lnTo>
                  <a:pt x="683068" y="65296"/>
                </a:lnTo>
                <a:lnTo>
                  <a:pt x="680846" y="51393"/>
                </a:lnTo>
                <a:lnTo>
                  <a:pt x="678121" y="47024"/>
                </a:lnTo>
                <a:close/>
              </a:path>
              <a:path w="1175384" h="146684">
                <a:moveTo>
                  <a:pt x="750364" y="47349"/>
                </a:moveTo>
                <a:lnTo>
                  <a:pt x="729925" y="47349"/>
                </a:lnTo>
                <a:lnTo>
                  <a:pt x="729925" y="144550"/>
                </a:lnTo>
                <a:lnTo>
                  <a:pt x="750364" y="144550"/>
                </a:lnTo>
                <a:lnTo>
                  <a:pt x="750364" y="47349"/>
                </a:lnTo>
                <a:close/>
              </a:path>
              <a:path w="1175384" h="146684">
                <a:moveTo>
                  <a:pt x="788091" y="28239"/>
                </a:moveTo>
                <a:lnTo>
                  <a:pt x="692209" y="28239"/>
                </a:lnTo>
                <a:lnTo>
                  <a:pt x="692209" y="47349"/>
                </a:lnTo>
                <a:lnTo>
                  <a:pt x="788091" y="47349"/>
                </a:lnTo>
                <a:lnTo>
                  <a:pt x="788091" y="28239"/>
                </a:lnTo>
                <a:close/>
              </a:path>
              <a:path w="1175384" h="146684">
                <a:moveTo>
                  <a:pt x="826288" y="28239"/>
                </a:moveTo>
                <a:lnTo>
                  <a:pt x="805860" y="28239"/>
                </a:lnTo>
                <a:lnTo>
                  <a:pt x="805860" y="144550"/>
                </a:lnTo>
                <a:lnTo>
                  <a:pt x="826288" y="144550"/>
                </a:lnTo>
                <a:lnTo>
                  <a:pt x="826288" y="94866"/>
                </a:lnTo>
                <a:lnTo>
                  <a:pt x="899742" y="94866"/>
                </a:lnTo>
                <a:lnTo>
                  <a:pt x="899742" y="75767"/>
                </a:lnTo>
                <a:lnTo>
                  <a:pt x="826288" y="75767"/>
                </a:lnTo>
                <a:lnTo>
                  <a:pt x="826288" y="28239"/>
                </a:lnTo>
                <a:close/>
              </a:path>
              <a:path w="1175384" h="146684">
                <a:moveTo>
                  <a:pt x="899742" y="94866"/>
                </a:moveTo>
                <a:lnTo>
                  <a:pt x="879470" y="94866"/>
                </a:lnTo>
                <a:lnTo>
                  <a:pt x="879470" y="144550"/>
                </a:lnTo>
                <a:lnTo>
                  <a:pt x="899742" y="144550"/>
                </a:lnTo>
                <a:lnTo>
                  <a:pt x="899742" y="94866"/>
                </a:lnTo>
                <a:close/>
              </a:path>
              <a:path w="1175384" h="146684">
                <a:moveTo>
                  <a:pt x="899742" y="28239"/>
                </a:moveTo>
                <a:lnTo>
                  <a:pt x="879470" y="28239"/>
                </a:lnTo>
                <a:lnTo>
                  <a:pt x="879470" y="75767"/>
                </a:lnTo>
                <a:lnTo>
                  <a:pt x="899742" y="75767"/>
                </a:lnTo>
                <a:lnTo>
                  <a:pt x="899742" y="28239"/>
                </a:lnTo>
                <a:close/>
              </a:path>
              <a:path w="1175384" h="146684">
                <a:moveTo>
                  <a:pt x="952410" y="28239"/>
                </a:moveTo>
                <a:lnTo>
                  <a:pt x="931982" y="28239"/>
                </a:lnTo>
                <a:lnTo>
                  <a:pt x="931982" y="144550"/>
                </a:lnTo>
                <a:lnTo>
                  <a:pt x="960881" y="144885"/>
                </a:lnTo>
                <a:lnTo>
                  <a:pt x="980779" y="142086"/>
                </a:lnTo>
                <a:lnTo>
                  <a:pt x="995549" y="134084"/>
                </a:lnTo>
                <a:lnTo>
                  <a:pt x="1001605" y="125776"/>
                </a:lnTo>
                <a:lnTo>
                  <a:pt x="959384" y="125776"/>
                </a:lnTo>
                <a:lnTo>
                  <a:pt x="956065" y="125441"/>
                </a:lnTo>
                <a:lnTo>
                  <a:pt x="952410" y="125284"/>
                </a:lnTo>
                <a:lnTo>
                  <a:pt x="952410" y="87232"/>
                </a:lnTo>
                <a:lnTo>
                  <a:pt x="957070" y="86730"/>
                </a:lnTo>
                <a:lnTo>
                  <a:pt x="960546" y="86405"/>
                </a:lnTo>
                <a:lnTo>
                  <a:pt x="1003324" y="86405"/>
                </a:lnTo>
                <a:lnTo>
                  <a:pt x="997418" y="77532"/>
                </a:lnTo>
                <a:lnTo>
                  <a:pt x="984145" y="69954"/>
                </a:lnTo>
                <a:lnTo>
                  <a:pt x="971265" y="68123"/>
                </a:lnTo>
                <a:lnTo>
                  <a:pt x="952410" y="68123"/>
                </a:lnTo>
                <a:lnTo>
                  <a:pt x="952410" y="28239"/>
                </a:lnTo>
                <a:close/>
              </a:path>
              <a:path w="1175384" h="146684">
                <a:moveTo>
                  <a:pt x="1003324" y="86405"/>
                </a:moveTo>
                <a:lnTo>
                  <a:pt x="963708" y="86405"/>
                </a:lnTo>
                <a:lnTo>
                  <a:pt x="973269" y="87611"/>
                </a:lnTo>
                <a:lnTo>
                  <a:pt x="980366" y="91198"/>
                </a:lnTo>
                <a:lnTo>
                  <a:pt x="984784" y="97122"/>
                </a:lnTo>
                <a:lnTo>
                  <a:pt x="986305" y="105337"/>
                </a:lnTo>
                <a:lnTo>
                  <a:pt x="984824" y="114277"/>
                </a:lnTo>
                <a:lnTo>
                  <a:pt x="980447" y="120665"/>
                </a:lnTo>
                <a:lnTo>
                  <a:pt x="973269" y="124498"/>
                </a:lnTo>
                <a:lnTo>
                  <a:pt x="963384" y="125776"/>
                </a:lnTo>
                <a:lnTo>
                  <a:pt x="1001605" y="125776"/>
                </a:lnTo>
                <a:lnTo>
                  <a:pt x="1004742" y="121473"/>
                </a:lnTo>
                <a:lnTo>
                  <a:pt x="1007906" y="104844"/>
                </a:lnTo>
                <a:lnTo>
                  <a:pt x="1005302" y="89377"/>
                </a:lnTo>
                <a:lnTo>
                  <a:pt x="1003324" y="86405"/>
                </a:lnTo>
                <a:close/>
              </a:path>
              <a:path w="1175384" h="146684">
                <a:moveTo>
                  <a:pt x="965373" y="67285"/>
                </a:moveTo>
                <a:lnTo>
                  <a:pt x="962044" y="67285"/>
                </a:lnTo>
                <a:lnTo>
                  <a:pt x="957562" y="67453"/>
                </a:lnTo>
                <a:lnTo>
                  <a:pt x="952410" y="68123"/>
                </a:lnTo>
                <a:lnTo>
                  <a:pt x="971265" y="68123"/>
                </a:lnTo>
                <a:lnTo>
                  <a:pt x="965373" y="67285"/>
                </a:lnTo>
                <a:close/>
              </a:path>
              <a:path w="1175384" h="146684">
                <a:moveTo>
                  <a:pt x="1043308" y="28239"/>
                </a:moveTo>
                <a:lnTo>
                  <a:pt x="1023036" y="28239"/>
                </a:lnTo>
                <a:lnTo>
                  <a:pt x="1023036" y="144550"/>
                </a:lnTo>
                <a:lnTo>
                  <a:pt x="1043308" y="144550"/>
                </a:lnTo>
                <a:lnTo>
                  <a:pt x="1043308" y="28239"/>
                </a:lnTo>
                <a:close/>
              </a:path>
              <a:path w="1175384" h="146684">
                <a:moveTo>
                  <a:pt x="1113086" y="0"/>
                </a:moveTo>
                <a:lnTo>
                  <a:pt x="1093977" y="0"/>
                </a:lnTo>
                <a:lnTo>
                  <a:pt x="1096845" y="9633"/>
                </a:lnTo>
                <a:lnTo>
                  <a:pt x="1103548" y="17172"/>
                </a:lnTo>
                <a:lnTo>
                  <a:pt x="1113762" y="22031"/>
                </a:lnTo>
                <a:lnTo>
                  <a:pt x="1127201" y="23758"/>
                </a:lnTo>
                <a:lnTo>
                  <a:pt x="1139908" y="22054"/>
                </a:lnTo>
                <a:lnTo>
                  <a:pt x="1150076" y="17235"/>
                </a:lnTo>
                <a:lnTo>
                  <a:pt x="1156908" y="9737"/>
                </a:lnTo>
                <a:lnTo>
                  <a:pt x="1118897" y="9633"/>
                </a:lnTo>
                <a:lnTo>
                  <a:pt x="1114416" y="6481"/>
                </a:lnTo>
                <a:lnTo>
                  <a:pt x="1113086" y="0"/>
                </a:lnTo>
                <a:close/>
              </a:path>
              <a:path w="1175384" h="146684">
                <a:moveTo>
                  <a:pt x="1159608" y="0"/>
                </a:moveTo>
                <a:lnTo>
                  <a:pt x="1140499" y="0"/>
                </a:lnTo>
                <a:lnTo>
                  <a:pt x="1139839" y="7141"/>
                </a:lnTo>
                <a:lnTo>
                  <a:pt x="1134687" y="9633"/>
                </a:lnTo>
                <a:lnTo>
                  <a:pt x="1156937" y="9633"/>
                </a:lnTo>
                <a:lnTo>
                  <a:pt x="1159608" y="0"/>
                </a:lnTo>
                <a:close/>
              </a:path>
              <a:path w="1175384" h="146684">
                <a:moveTo>
                  <a:pt x="1095977" y="28239"/>
                </a:moveTo>
                <a:lnTo>
                  <a:pt x="1075537" y="28239"/>
                </a:lnTo>
                <a:lnTo>
                  <a:pt x="1075537" y="144550"/>
                </a:lnTo>
                <a:lnTo>
                  <a:pt x="1093485" y="144550"/>
                </a:lnTo>
                <a:lnTo>
                  <a:pt x="1118265" y="110991"/>
                </a:lnTo>
                <a:lnTo>
                  <a:pt x="1095977" y="110991"/>
                </a:lnTo>
                <a:lnTo>
                  <a:pt x="1095977" y="28239"/>
                </a:lnTo>
                <a:close/>
              </a:path>
              <a:path w="1175384" h="146684">
                <a:moveTo>
                  <a:pt x="1174896" y="61977"/>
                </a:moveTo>
                <a:lnTo>
                  <a:pt x="1154456" y="61977"/>
                </a:lnTo>
                <a:lnTo>
                  <a:pt x="1154456" y="144550"/>
                </a:lnTo>
                <a:lnTo>
                  <a:pt x="1174896" y="144550"/>
                </a:lnTo>
                <a:lnTo>
                  <a:pt x="1174896" y="61977"/>
                </a:lnTo>
                <a:close/>
              </a:path>
              <a:path w="1175384" h="146684">
                <a:moveTo>
                  <a:pt x="1174896" y="28239"/>
                </a:moveTo>
                <a:lnTo>
                  <a:pt x="1156959" y="28239"/>
                </a:lnTo>
                <a:lnTo>
                  <a:pt x="1095977" y="110991"/>
                </a:lnTo>
                <a:lnTo>
                  <a:pt x="1118265" y="110991"/>
                </a:lnTo>
                <a:lnTo>
                  <a:pt x="1154456" y="61977"/>
                </a:lnTo>
                <a:lnTo>
                  <a:pt x="1174896" y="61977"/>
                </a:lnTo>
                <a:lnTo>
                  <a:pt x="1174896" y="28239"/>
                </a:lnTo>
                <a:close/>
              </a:path>
            </a:pathLst>
          </a:custGeom>
          <a:solidFill>
            <a:srgbClr val="002D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445333" y="1471421"/>
            <a:ext cx="527050" cy="137795"/>
          </a:xfrm>
          <a:custGeom>
            <a:avLst/>
            <a:gdLst/>
            <a:ahLst/>
            <a:cxnLst/>
            <a:rect l="l" t="t" r="r" b="b"/>
            <a:pathLst>
              <a:path w="527050" h="137794">
                <a:moveTo>
                  <a:pt x="20428" y="324"/>
                </a:moveTo>
                <a:lnTo>
                  <a:pt x="0" y="324"/>
                </a:lnTo>
                <a:lnTo>
                  <a:pt x="0" y="116645"/>
                </a:lnTo>
                <a:lnTo>
                  <a:pt x="88562" y="116645"/>
                </a:lnTo>
                <a:lnTo>
                  <a:pt x="88562" y="137409"/>
                </a:lnTo>
                <a:lnTo>
                  <a:pt x="107661" y="137409"/>
                </a:lnTo>
                <a:lnTo>
                  <a:pt x="107661" y="97525"/>
                </a:lnTo>
                <a:lnTo>
                  <a:pt x="20428" y="97525"/>
                </a:lnTo>
                <a:lnTo>
                  <a:pt x="20428" y="324"/>
                </a:lnTo>
                <a:close/>
              </a:path>
              <a:path w="527050" h="137794">
                <a:moveTo>
                  <a:pt x="91882" y="324"/>
                </a:moveTo>
                <a:lnTo>
                  <a:pt x="71442" y="324"/>
                </a:lnTo>
                <a:lnTo>
                  <a:pt x="71442" y="97525"/>
                </a:lnTo>
                <a:lnTo>
                  <a:pt x="91882" y="97525"/>
                </a:lnTo>
                <a:lnTo>
                  <a:pt x="91882" y="324"/>
                </a:lnTo>
                <a:close/>
              </a:path>
              <a:path w="527050" h="137794">
                <a:moveTo>
                  <a:pt x="195240" y="324"/>
                </a:moveTo>
                <a:lnTo>
                  <a:pt x="127943" y="324"/>
                </a:lnTo>
                <a:lnTo>
                  <a:pt x="127943" y="116645"/>
                </a:lnTo>
                <a:lnTo>
                  <a:pt x="196894" y="116645"/>
                </a:lnTo>
                <a:lnTo>
                  <a:pt x="196894" y="97525"/>
                </a:lnTo>
                <a:lnTo>
                  <a:pt x="148372" y="97525"/>
                </a:lnTo>
                <a:lnTo>
                  <a:pt x="148372" y="67453"/>
                </a:lnTo>
                <a:lnTo>
                  <a:pt x="190245" y="67453"/>
                </a:lnTo>
                <a:lnTo>
                  <a:pt x="190245" y="48354"/>
                </a:lnTo>
                <a:lnTo>
                  <a:pt x="148372" y="48354"/>
                </a:lnTo>
                <a:lnTo>
                  <a:pt x="148372" y="19433"/>
                </a:lnTo>
                <a:lnTo>
                  <a:pt x="195240" y="19433"/>
                </a:lnTo>
                <a:lnTo>
                  <a:pt x="195240" y="324"/>
                </a:lnTo>
                <a:close/>
              </a:path>
              <a:path w="527050" h="137794">
                <a:moveTo>
                  <a:pt x="243919" y="324"/>
                </a:moveTo>
                <a:lnTo>
                  <a:pt x="223480" y="324"/>
                </a:lnTo>
                <a:lnTo>
                  <a:pt x="223480" y="116645"/>
                </a:lnTo>
                <a:lnTo>
                  <a:pt x="243919" y="116645"/>
                </a:lnTo>
                <a:lnTo>
                  <a:pt x="243919" y="66950"/>
                </a:lnTo>
                <a:lnTo>
                  <a:pt x="317362" y="66950"/>
                </a:lnTo>
                <a:lnTo>
                  <a:pt x="317362" y="47851"/>
                </a:lnTo>
                <a:lnTo>
                  <a:pt x="243919" y="47851"/>
                </a:lnTo>
                <a:lnTo>
                  <a:pt x="243919" y="324"/>
                </a:lnTo>
                <a:close/>
              </a:path>
              <a:path w="527050" h="137794">
                <a:moveTo>
                  <a:pt x="317362" y="66950"/>
                </a:moveTo>
                <a:lnTo>
                  <a:pt x="297090" y="66950"/>
                </a:lnTo>
                <a:lnTo>
                  <a:pt x="297090" y="116645"/>
                </a:lnTo>
                <a:lnTo>
                  <a:pt x="317362" y="116645"/>
                </a:lnTo>
                <a:lnTo>
                  <a:pt x="317362" y="66950"/>
                </a:lnTo>
                <a:close/>
              </a:path>
              <a:path w="527050" h="137794">
                <a:moveTo>
                  <a:pt x="317362" y="324"/>
                </a:moveTo>
                <a:lnTo>
                  <a:pt x="297090" y="324"/>
                </a:lnTo>
                <a:lnTo>
                  <a:pt x="297090" y="47851"/>
                </a:lnTo>
                <a:lnTo>
                  <a:pt x="317362" y="47851"/>
                </a:lnTo>
                <a:lnTo>
                  <a:pt x="317362" y="324"/>
                </a:lnTo>
                <a:close/>
              </a:path>
              <a:path w="527050" h="137794">
                <a:moveTo>
                  <a:pt x="393286" y="19433"/>
                </a:moveTo>
                <a:lnTo>
                  <a:pt x="372847" y="19433"/>
                </a:lnTo>
                <a:lnTo>
                  <a:pt x="372847" y="116645"/>
                </a:lnTo>
                <a:lnTo>
                  <a:pt x="393286" y="116645"/>
                </a:lnTo>
                <a:lnTo>
                  <a:pt x="393286" y="19433"/>
                </a:lnTo>
                <a:close/>
              </a:path>
              <a:path w="527050" h="137794">
                <a:moveTo>
                  <a:pt x="431013" y="324"/>
                </a:moveTo>
                <a:lnTo>
                  <a:pt x="335131" y="324"/>
                </a:lnTo>
                <a:lnTo>
                  <a:pt x="335131" y="19433"/>
                </a:lnTo>
                <a:lnTo>
                  <a:pt x="431013" y="19433"/>
                </a:lnTo>
                <a:lnTo>
                  <a:pt x="431013" y="324"/>
                </a:lnTo>
                <a:close/>
              </a:path>
              <a:path w="527050" h="137794">
                <a:moveTo>
                  <a:pt x="481849" y="0"/>
                </a:moveTo>
                <a:lnTo>
                  <a:pt x="448782" y="335"/>
                </a:lnTo>
                <a:lnTo>
                  <a:pt x="448782" y="116645"/>
                </a:lnTo>
                <a:lnTo>
                  <a:pt x="469221" y="116645"/>
                </a:lnTo>
                <a:lnTo>
                  <a:pt x="469221" y="74605"/>
                </a:lnTo>
                <a:lnTo>
                  <a:pt x="487243" y="74605"/>
                </a:lnTo>
                <a:lnTo>
                  <a:pt x="502697" y="71984"/>
                </a:lnTo>
                <a:lnTo>
                  <a:pt x="516017" y="63652"/>
                </a:lnTo>
                <a:lnTo>
                  <a:pt x="521176" y="55998"/>
                </a:lnTo>
                <a:lnTo>
                  <a:pt x="479022" y="55998"/>
                </a:lnTo>
                <a:lnTo>
                  <a:pt x="474037" y="55652"/>
                </a:lnTo>
                <a:lnTo>
                  <a:pt x="469221" y="55171"/>
                </a:lnTo>
                <a:lnTo>
                  <a:pt x="469221" y="19433"/>
                </a:lnTo>
                <a:lnTo>
                  <a:pt x="479681" y="19109"/>
                </a:lnTo>
                <a:lnTo>
                  <a:pt x="521927" y="19109"/>
                </a:lnTo>
                <a:lnTo>
                  <a:pt x="517197" y="11524"/>
                </a:lnTo>
                <a:lnTo>
                  <a:pt x="503324" y="3153"/>
                </a:lnTo>
                <a:lnTo>
                  <a:pt x="481849" y="0"/>
                </a:lnTo>
                <a:close/>
              </a:path>
              <a:path w="527050" h="137794">
                <a:moveTo>
                  <a:pt x="487243" y="74605"/>
                </a:moveTo>
                <a:lnTo>
                  <a:pt x="469221" y="74605"/>
                </a:lnTo>
                <a:lnTo>
                  <a:pt x="474205" y="75097"/>
                </a:lnTo>
                <a:lnTo>
                  <a:pt x="484341" y="75097"/>
                </a:lnTo>
                <a:lnTo>
                  <a:pt x="487243" y="74605"/>
                </a:lnTo>
                <a:close/>
              </a:path>
              <a:path w="527050" h="137794">
                <a:moveTo>
                  <a:pt x="521927" y="19109"/>
                </a:moveTo>
                <a:lnTo>
                  <a:pt x="483838" y="19109"/>
                </a:lnTo>
                <a:lnTo>
                  <a:pt x="493076" y="20231"/>
                </a:lnTo>
                <a:lnTo>
                  <a:pt x="499789" y="23611"/>
                </a:lnTo>
                <a:lnTo>
                  <a:pt x="503886" y="29269"/>
                </a:lnTo>
                <a:lnTo>
                  <a:pt x="505272" y="37223"/>
                </a:lnTo>
                <a:lnTo>
                  <a:pt x="503603" y="45621"/>
                </a:lnTo>
                <a:lnTo>
                  <a:pt x="499022" y="51468"/>
                </a:lnTo>
                <a:lnTo>
                  <a:pt x="492166" y="54886"/>
                </a:lnTo>
                <a:lnTo>
                  <a:pt x="483671" y="55998"/>
                </a:lnTo>
                <a:lnTo>
                  <a:pt x="521176" y="55998"/>
                </a:lnTo>
                <a:lnTo>
                  <a:pt x="524131" y="51614"/>
                </a:lnTo>
                <a:lnTo>
                  <a:pt x="526874" y="37381"/>
                </a:lnTo>
                <a:lnTo>
                  <a:pt x="524652" y="23478"/>
                </a:lnTo>
                <a:lnTo>
                  <a:pt x="521927" y="19109"/>
                </a:lnTo>
                <a:close/>
              </a:path>
            </a:pathLst>
          </a:custGeom>
          <a:solidFill>
            <a:srgbClr val="002D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5307650" y="1128143"/>
            <a:ext cx="80645" cy="26034"/>
          </a:xfrm>
          <a:custGeom>
            <a:avLst/>
            <a:gdLst/>
            <a:ahLst/>
            <a:cxnLst/>
            <a:rect l="l" t="t" r="r" b="b"/>
            <a:pathLst>
              <a:path w="80645" h="26034">
                <a:moveTo>
                  <a:pt x="80562" y="62"/>
                </a:moveTo>
                <a:lnTo>
                  <a:pt x="0" y="0"/>
                </a:lnTo>
                <a:lnTo>
                  <a:pt x="12219" y="25538"/>
                </a:lnTo>
                <a:lnTo>
                  <a:pt x="80562" y="62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5261337" y="1128143"/>
            <a:ext cx="59055" cy="47625"/>
          </a:xfrm>
          <a:custGeom>
            <a:avLst/>
            <a:gdLst/>
            <a:ahLst/>
            <a:cxnLst/>
            <a:rect l="l" t="t" r="r" b="b"/>
            <a:pathLst>
              <a:path w="59054" h="47625">
                <a:moveTo>
                  <a:pt x="46291" y="0"/>
                </a:moveTo>
                <a:lnTo>
                  <a:pt x="0" y="47213"/>
                </a:lnTo>
                <a:lnTo>
                  <a:pt x="58521" y="25528"/>
                </a:lnTo>
                <a:lnTo>
                  <a:pt x="4629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5440839" y="1134153"/>
            <a:ext cx="210820" cy="78740"/>
          </a:xfrm>
          <a:custGeom>
            <a:avLst/>
            <a:gdLst/>
            <a:ahLst/>
            <a:cxnLst/>
            <a:rect l="l" t="t" r="r" b="b"/>
            <a:pathLst>
              <a:path w="210820" h="78740">
                <a:moveTo>
                  <a:pt x="154539" y="0"/>
                </a:moveTo>
                <a:lnTo>
                  <a:pt x="0" y="59495"/>
                </a:lnTo>
                <a:lnTo>
                  <a:pt x="210600" y="78479"/>
                </a:lnTo>
                <a:lnTo>
                  <a:pt x="154539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5812304" y="1128206"/>
            <a:ext cx="128905" cy="33020"/>
          </a:xfrm>
          <a:custGeom>
            <a:avLst/>
            <a:gdLst/>
            <a:ahLst/>
            <a:cxnLst/>
            <a:rect l="l" t="t" r="r" b="b"/>
            <a:pathLst>
              <a:path w="128904" h="33019">
                <a:moveTo>
                  <a:pt x="128446" y="0"/>
                </a:moveTo>
                <a:lnTo>
                  <a:pt x="0" y="0"/>
                </a:lnTo>
                <a:lnTo>
                  <a:pt x="44783" y="32941"/>
                </a:lnTo>
                <a:lnTo>
                  <a:pt x="128446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5111258" y="1260977"/>
            <a:ext cx="150079" cy="1781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5857088" y="1128206"/>
            <a:ext cx="85090" cy="70485"/>
          </a:xfrm>
          <a:custGeom>
            <a:avLst/>
            <a:gdLst/>
            <a:ahLst/>
            <a:cxnLst/>
            <a:rect l="l" t="t" r="r" b="b"/>
            <a:pathLst>
              <a:path w="85089" h="70484">
                <a:moveTo>
                  <a:pt x="84950" y="0"/>
                </a:moveTo>
                <a:lnTo>
                  <a:pt x="83662" y="0"/>
                </a:lnTo>
                <a:lnTo>
                  <a:pt x="0" y="32941"/>
                </a:lnTo>
                <a:lnTo>
                  <a:pt x="50825" y="70165"/>
                </a:lnTo>
                <a:lnTo>
                  <a:pt x="8495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4814596" y="1502886"/>
            <a:ext cx="131995" cy="1702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5617106" y="1285133"/>
            <a:ext cx="196850" cy="143510"/>
          </a:xfrm>
          <a:custGeom>
            <a:avLst/>
            <a:gdLst/>
            <a:ahLst/>
            <a:cxnLst/>
            <a:rect l="l" t="t" r="r" b="b"/>
            <a:pathLst>
              <a:path w="196850" h="143509">
                <a:moveTo>
                  <a:pt x="78521" y="0"/>
                </a:moveTo>
                <a:lnTo>
                  <a:pt x="0" y="122572"/>
                </a:lnTo>
                <a:lnTo>
                  <a:pt x="196580" y="143346"/>
                </a:lnTo>
                <a:lnTo>
                  <a:pt x="78521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5527130" y="1407716"/>
            <a:ext cx="287020" cy="140335"/>
          </a:xfrm>
          <a:custGeom>
            <a:avLst/>
            <a:gdLst/>
            <a:ahLst/>
            <a:cxnLst/>
            <a:rect l="l" t="t" r="r" b="b"/>
            <a:pathLst>
              <a:path w="287020" h="140334">
                <a:moveTo>
                  <a:pt x="89965" y="0"/>
                </a:moveTo>
                <a:lnTo>
                  <a:pt x="0" y="140236"/>
                </a:lnTo>
                <a:lnTo>
                  <a:pt x="286535" y="20795"/>
                </a:lnTo>
                <a:lnTo>
                  <a:pt x="89965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5110137" y="1536916"/>
            <a:ext cx="277495" cy="179070"/>
          </a:xfrm>
          <a:custGeom>
            <a:avLst/>
            <a:gdLst/>
            <a:ahLst/>
            <a:cxnLst/>
            <a:rect l="l" t="t" r="r" b="b"/>
            <a:pathLst>
              <a:path w="277495" h="179069">
                <a:moveTo>
                  <a:pt x="0" y="0"/>
                </a:moveTo>
                <a:lnTo>
                  <a:pt x="0" y="178738"/>
                </a:lnTo>
                <a:lnTo>
                  <a:pt x="276975" y="62615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5436075" y="1652043"/>
            <a:ext cx="289980" cy="1656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5302937" y="1292452"/>
            <a:ext cx="207543" cy="15805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40" dirty="0"/>
              <a:pPr marL="38100">
                <a:lnSpc>
                  <a:spcPct val="100000"/>
                </a:lnSpc>
                <a:spcBef>
                  <a:spcPts val="165"/>
                </a:spcBef>
              </a:pPr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22948" y="1071831"/>
            <a:ext cx="6802120" cy="762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67702" y="5095542"/>
            <a:ext cx="16968695" cy="3154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950" b="1" i="0">
                <a:solidFill>
                  <a:srgbClr val="1A31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8806352" y="10232718"/>
            <a:ext cx="209550" cy="398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40" dirty="0"/>
              <a:pPr marL="38100">
                <a:lnSpc>
                  <a:spcPct val="100000"/>
                </a:lnSpc>
                <a:spcBef>
                  <a:spcPts val="165"/>
                </a:spcBef>
              </a:pPr>
              <a:t>‹#›</a:t>
            </a:fld>
            <a:endParaRPr spc="-4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6.jpeg"/><Relationship Id="rId3" Type="http://schemas.openxmlformats.org/officeDocument/2006/relationships/image" Target="../media/image40.png"/><Relationship Id="rId21" Type="http://schemas.openxmlformats.org/officeDocument/2006/relationships/image" Target="../media/image59.jpe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5.jpeg"/><Relationship Id="rId2" Type="http://schemas.openxmlformats.org/officeDocument/2006/relationships/image" Target="../media/image39.png"/><Relationship Id="rId16" Type="http://schemas.openxmlformats.org/officeDocument/2006/relationships/image" Target="../media/image54.jpeg"/><Relationship Id="rId20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3.png"/><Relationship Id="rId10" Type="http://schemas.openxmlformats.org/officeDocument/2006/relationships/image" Target="../media/image47.png"/><Relationship Id="rId19" Type="http://schemas.openxmlformats.org/officeDocument/2006/relationships/image" Target="../media/image57.jpe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62.png"/><Relationship Id="rId3" Type="http://schemas.openxmlformats.org/officeDocument/2006/relationships/image" Target="../media/image39.png"/><Relationship Id="rId21" Type="http://schemas.openxmlformats.org/officeDocument/2006/relationships/image" Target="../media/image65.jpe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61.png"/><Relationship Id="rId2" Type="http://schemas.openxmlformats.org/officeDocument/2006/relationships/image" Target="../media/image60.png"/><Relationship Id="rId16" Type="http://schemas.openxmlformats.org/officeDocument/2006/relationships/image" Target="../media/image53.png"/><Relationship Id="rId20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63.jp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6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11.png"/><Relationship Id="rId3" Type="http://schemas.openxmlformats.org/officeDocument/2006/relationships/image" Target="../media/image40.png"/><Relationship Id="rId21" Type="http://schemas.openxmlformats.org/officeDocument/2006/relationships/image" Target="../media/image71.jpe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3.png"/><Relationship Id="rId2" Type="http://schemas.openxmlformats.org/officeDocument/2006/relationships/image" Target="../media/image39.png"/><Relationship Id="rId16" Type="http://schemas.openxmlformats.org/officeDocument/2006/relationships/image" Target="../media/image68.jpeg"/><Relationship Id="rId20" Type="http://schemas.openxmlformats.org/officeDocument/2006/relationships/image" Target="../media/image7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67.jpeg"/><Relationship Id="rId10" Type="http://schemas.openxmlformats.org/officeDocument/2006/relationships/image" Target="../media/image47.png"/><Relationship Id="rId19" Type="http://schemas.openxmlformats.org/officeDocument/2006/relationships/image" Target="../media/image69.jp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7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diagramColors" Target="../diagrams/colors1.xml"/><Relationship Id="rId3" Type="http://schemas.openxmlformats.org/officeDocument/2006/relationships/image" Target="../media/image40.png"/><Relationship Id="rId21" Type="http://schemas.openxmlformats.org/officeDocument/2006/relationships/image" Target="../media/image74.emf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diagramQuickStyle" Target="../diagrams/quickStyle1.xml"/><Relationship Id="rId25" Type="http://schemas.openxmlformats.org/officeDocument/2006/relationships/image" Target="../media/image77.png"/><Relationship Id="rId2" Type="http://schemas.openxmlformats.org/officeDocument/2006/relationships/image" Target="../media/image39.png"/><Relationship Id="rId16" Type="http://schemas.openxmlformats.org/officeDocument/2006/relationships/diagramLayout" Target="../diagrams/layout1.xml"/><Relationship Id="rId20" Type="http://schemas.openxmlformats.org/officeDocument/2006/relationships/image" Target="../media/image7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76.png"/><Relationship Id="rId5" Type="http://schemas.openxmlformats.org/officeDocument/2006/relationships/image" Target="../media/image42.png"/><Relationship Id="rId15" Type="http://schemas.openxmlformats.org/officeDocument/2006/relationships/diagramData" Target="../diagrams/data1.xml"/><Relationship Id="rId23" Type="http://schemas.openxmlformats.org/officeDocument/2006/relationships/image" Target="../media/image75.png"/><Relationship Id="rId10" Type="http://schemas.openxmlformats.org/officeDocument/2006/relationships/image" Target="../media/image47.png"/><Relationship Id="rId19" Type="http://schemas.microsoft.com/office/2007/relationships/diagramDrawing" Target="../diagrams/drawing1.xml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78.png"/><Relationship Id="rId2" Type="http://schemas.openxmlformats.org/officeDocument/2006/relationships/image" Target="../media/image39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3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12700" marR="5080">
              <a:lnSpc>
                <a:spcPts val="11470"/>
              </a:lnSpc>
              <a:spcBef>
                <a:spcPts val="1895"/>
              </a:spcBef>
            </a:pPr>
            <a:r>
              <a:rPr spc="-790" dirty="0">
                <a:solidFill>
                  <a:srgbClr val="FFFFFF"/>
                </a:solidFill>
              </a:rPr>
              <a:t>Вместо </a:t>
            </a:r>
            <a:r>
              <a:rPr spc="-560" dirty="0">
                <a:solidFill>
                  <a:srgbClr val="FFFFFF"/>
                </a:solidFill>
              </a:rPr>
              <a:t>границ</a:t>
            </a:r>
            <a:r>
              <a:rPr spc="-1375" dirty="0">
                <a:solidFill>
                  <a:srgbClr val="FFFFFF"/>
                </a:solidFill>
              </a:rPr>
              <a:t> </a:t>
            </a:r>
            <a:r>
              <a:rPr spc="-1910" dirty="0">
                <a:solidFill>
                  <a:srgbClr val="FFFFFF"/>
                </a:solidFill>
              </a:rPr>
              <a:t>—  </a:t>
            </a:r>
            <a:r>
              <a:rPr spc="-610" dirty="0">
                <a:solidFill>
                  <a:srgbClr val="FFFFFF"/>
                </a:solidFill>
              </a:rPr>
              <a:t>перспективы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641995" y="10639084"/>
            <a:ext cx="942340" cy="669925"/>
            <a:chOff x="5641995" y="10639084"/>
            <a:chExt cx="942340" cy="669925"/>
          </a:xfrm>
        </p:grpSpPr>
        <p:sp>
          <p:nvSpPr>
            <p:cNvPr id="5" name="object 5"/>
            <p:cNvSpPr/>
            <p:nvPr/>
          </p:nvSpPr>
          <p:spPr>
            <a:xfrm>
              <a:off x="6069595" y="11042527"/>
              <a:ext cx="514984" cy="266065"/>
            </a:xfrm>
            <a:custGeom>
              <a:avLst/>
              <a:gdLst/>
              <a:ahLst/>
              <a:cxnLst/>
              <a:rect l="l" t="t" r="r" b="b"/>
              <a:pathLst>
                <a:path w="514984" h="266065">
                  <a:moveTo>
                    <a:pt x="514633" y="0"/>
                  </a:moveTo>
                  <a:lnTo>
                    <a:pt x="0" y="52343"/>
                  </a:lnTo>
                  <a:lnTo>
                    <a:pt x="200475" y="266033"/>
                  </a:lnTo>
                  <a:lnTo>
                    <a:pt x="514633" y="266033"/>
                  </a:lnTo>
                  <a:lnTo>
                    <a:pt x="514633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41995" y="10639084"/>
              <a:ext cx="942340" cy="455930"/>
            </a:xfrm>
            <a:custGeom>
              <a:avLst/>
              <a:gdLst/>
              <a:ahLst/>
              <a:cxnLst/>
              <a:rect l="l" t="t" r="r" b="b"/>
              <a:pathLst>
                <a:path w="942340" h="455929">
                  <a:moveTo>
                    <a:pt x="0" y="0"/>
                  </a:moveTo>
                  <a:lnTo>
                    <a:pt x="427599" y="455787"/>
                  </a:lnTo>
                  <a:lnTo>
                    <a:pt x="942222" y="403453"/>
                  </a:lnTo>
                  <a:lnTo>
                    <a:pt x="942222" y="393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0" y="3450188"/>
            <a:ext cx="2386335" cy="2193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8902" y="2065287"/>
            <a:ext cx="1842394" cy="3559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907763" y="1240946"/>
            <a:ext cx="1626870" cy="675640"/>
            <a:chOff x="1907763" y="1240946"/>
            <a:chExt cx="1626870" cy="675640"/>
          </a:xfrm>
        </p:grpSpPr>
        <p:sp>
          <p:nvSpPr>
            <p:cNvPr id="10" name="object 10"/>
            <p:cNvSpPr/>
            <p:nvPr/>
          </p:nvSpPr>
          <p:spPr>
            <a:xfrm>
              <a:off x="3291501" y="1240946"/>
              <a:ext cx="192392" cy="905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04262" y="1345075"/>
              <a:ext cx="911860" cy="267335"/>
            </a:xfrm>
            <a:custGeom>
              <a:avLst/>
              <a:gdLst/>
              <a:ahLst/>
              <a:cxnLst/>
              <a:rect l="l" t="t" r="r" b="b"/>
              <a:pathLst>
                <a:path w="911860" h="267334">
                  <a:moveTo>
                    <a:pt x="298792" y="6159"/>
                  </a:moveTo>
                  <a:lnTo>
                    <a:pt x="231559" y="6159"/>
                  </a:lnTo>
                  <a:lnTo>
                    <a:pt x="160274" y="98704"/>
                  </a:lnTo>
                  <a:lnTo>
                    <a:pt x="157505" y="102171"/>
                  </a:lnTo>
                  <a:lnTo>
                    <a:pt x="154000" y="106514"/>
                  </a:lnTo>
                  <a:lnTo>
                    <a:pt x="153695" y="108839"/>
                  </a:lnTo>
                  <a:lnTo>
                    <a:pt x="149999" y="108839"/>
                  </a:lnTo>
                  <a:lnTo>
                    <a:pt x="149301" y="106337"/>
                  </a:lnTo>
                  <a:lnTo>
                    <a:pt x="145961" y="102171"/>
                  </a:lnTo>
                  <a:lnTo>
                    <a:pt x="67195" y="6159"/>
                  </a:lnTo>
                  <a:lnTo>
                    <a:pt x="0" y="6159"/>
                  </a:lnTo>
                  <a:lnTo>
                    <a:pt x="0" y="260134"/>
                  </a:lnTo>
                  <a:lnTo>
                    <a:pt x="82130" y="260134"/>
                  </a:lnTo>
                  <a:lnTo>
                    <a:pt x="82105" y="141909"/>
                  </a:lnTo>
                  <a:lnTo>
                    <a:pt x="80264" y="135013"/>
                  </a:lnTo>
                  <a:lnTo>
                    <a:pt x="83985" y="135013"/>
                  </a:lnTo>
                  <a:lnTo>
                    <a:pt x="150025" y="210883"/>
                  </a:lnTo>
                  <a:lnTo>
                    <a:pt x="153581" y="210883"/>
                  </a:lnTo>
                  <a:lnTo>
                    <a:pt x="214782" y="135013"/>
                  </a:lnTo>
                  <a:lnTo>
                    <a:pt x="218465" y="135013"/>
                  </a:lnTo>
                  <a:lnTo>
                    <a:pt x="216623" y="141909"/>
                  </a:lnTo>
                  <a:lnTo>
                    <a:pt x="216623" y="260134"/>
                  </a:lnTo>
                  <a:lnTo>
                    <a:pt x="298792" y="260134"/>
                  </a:lnTo>
                  <a:lnTo>
                    <a:pt x="298792" y="135013"/>
                  </a:lnTo>
                  <a:lnTo>
                    <a:pt x="298792" y="108839"/>
                  </a:lnTo>
                  <a:lnTo>
                    <a:pt x="298792" y="6159"/>
                  </a:lnTo>
                  <a:close/>
                </a:path>
                <a:path w="911860" h="267334">
                  <a:moveTo>
                    <a:pt x="615251" y="133845"/>
                  </a:moveTo>
                  <a:lnTo>
                    <a:pt x="608342" y="90487"/>
                  </a:lnTo>
                  <a:lnTo>
                    <a:pt x="588848" y="53619"/>
                  </a:lnTo>
                  <a:lnTo>
                    <a:pt x="558711" y="25031"/>
                  </a:lnTo>
                  <a:lnTo>
                    <a:pt x="525564" y="9296"/>
                  </a:lnTo>
                  <a:lnTo>
                    <a:pt x="525564" y="133845"/>
                  </a:lnTo>
                  <a:lnTo>
                    <a:pt x="521868" y="155016"/>
                  </a:lnTo>
                  <a:lnTo>
                    <a:pt x="511403" y="172224"/>
                  </a:lnTo>
                  <a:lnTo>
                    <a:pt x="495147" y="183781"/>
                  </a:lnTo>
                  <a:lnTo>
                    <a:pt x="474065" y="187998"/>
                  </a:lnTo>
                  <a:lnTo>
                    <a:pt x="453313" y="183781"/>
                  </a:lnTo>
                  <a:lnTo>
                    <a:pt x="437032" y="172224"/>
                  </a:lnTo>
                  <a:lnTo>
                    <a:pt x="426389" y="155016"/>
                  </a:lnTo>
                  <a:lnTo>
                    <a:pt x="422579" y="133845"/>
                  </a:lnTo>
                  <a:lnTo>
                    <a:pt x="426389" y="112229"/>
                  </a:lnTo>
                  <a:lnTo>
                    <a:pt x="437032" y="94805"/>
                  </a:lnTo>
                  <a:lnTo>
                    <a:pt x="453313" y="83159"/>
                  </a:lnTo>
                  <a:lnTo>
                    <a:pt x="474065" y="78930"/>
                  </a:lnTo>
                  <a:lnTo>
                    <a:pt x="495147" y="83159"/>
                  </a:lnTo>
                  <a:lnTo>
                    <a:pt x="511403" y="94805"/>
                  </a:lnTo>
                  <a:lnTo>
                    <a:pt x="521868" y="112229"/>
                  </a:lnTo>
                  <a:lnTo>
                    <a:pt x="525564" y="133845"/>
                  </a:lnTo>
                  <a:lnTo>
                    <a:pt x="525564" y="9296"/>
                  </a:lnTo>
                  <a:lnTo>
                    <a:pt x="519811" y="6553"/>
                  </a:lnTo>
                  <a:lnTo>
                    <a:pt x="474065" y="0"/>
                  </a:lnTo>
                  <a:lnTo>
                    <a:pt x="428713" y="6553"/>
                  </a:lnTo>
                  <a:lnTo>
                    <a:pt x="390055" y="25031"/>
                  </a:lnTo>
                  <a:lnTo>
                    <a:pt x="360019" y="53619"/>
                  </a:lnTo>
                  <a:lnTo>
                    <a:pt x="340563" y="90487"/>
                  </a:lnTo>
                  <a:lnTo>
                    <a:pt x="333654" y="133845"/>
                  </a:lnTo>
                  <a:lnTo>
                    <a:pt x="340563" y="176834"/>
                  </a:lnTo>
                  <a:lnTo>
                    <a:pt x="360019" y="213499"/>
                  </a:lnTo>
                  <a:lnTo>
                    <a:pt x="390055" y="241973"/>
                  </a:lnTo>
                  <a:lnTo>
                    <a:pt x="428713" y="260413"/>
                  </a:lnTo>
                  <a:lnTo>
                    <a:pt x="474065" y="266966"/>
                  </a:lnTo>
                  <a:lnTo>
                    <a:pt x="519811" y="260413"/>
                  </a:lnTo>
                  <a:lnTo>
                    <a:pt x="558711" y="241973"/>
                  </a:lnTo>
                  <a:lnTo>
                    <a:pt x="588848" y="213499"/>
                  </a:lnTo>
                  <a:lnTo>
                    <a:pt x="602399" y="187998"/>
                  </a:lnTo>
                  <a:lnTo>
                    <a:pt x="608342" y="176834"/>
                  </a:lnTo>
                  <a:lnTo>
                    <a:pt x="615251" y="133845"/>
                  </a:lnTo>
                  <a:close/>
                </a:path>
                <a:path w="911860" h="267334">
                  <a:moveTo>
                    <a:pt x="911263" y="6223"/>
                  </a:moveTo>
                  <a:lnTo>
                    <a:pt x="829729" y="6223"/>
                  </a:lnTo>
                  <a:lnTo>
                    <a:pt x="736955" y="142963"/>
                  </a:lnTo>
                  <a:lnTo>
                    <a:pt x="733285" y="142963"/>
                  </a:lnTo>
                  <a:lnTo>
                    <a:pt x="735114" y="133121"/>
                  </a:lnTo>
                  <a:lnTo>
                    <a:pt x="735152" y="6223"/>
                  </a:lnTo>
                  <a:lnTo>
                    <a:pt x="649922" y="6223"/>
                  </a:lnTo>
                  <a:lnTo>
                    <a:pt x="649884" y="260184"/>
                  </a:lnTo>
                  <a:lnTo>
                    <a:pt x="731443" y="260184"/>
                  </a:lnTo>
                  <a:lnTo>
                    <a:pt x="811415" y="142963"/>
                  </a:lnTo>
                  <a:lnTo>
                    <a:pt x="824191" y="124231"/>
                  </a:lnTo>
                  <a:lnTo>
                    <a:pt x="827887" y="124231"/>
                  </a:lnTo>
                  <a:lnTo>
                    <a:pt x="826033" y="132321"/>
                  </a:lnTo>
                  <a:lnTo>
                    <a:pt x="826033" y="260184"/>
                  </a:lnTo>
                  <a:lnTo>
                    <a:pt x="911263" y="260184"/>
                  </a:lnTo>
                  <a:lnTo>
                    <a:pt x="911263" y="124231"/>
                  </a:lnTo>
                  <a:lnTo>
                    <a:pt x="911263" y="62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91501" y="1240946"/>
              <a:ext cx="192392" cy="905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07756" y="1345075"/>
              <a:ext cx="1607820" cy="571500"/>
            </a:xfrm>
            <a:custGeom>
              <a:avLst/>
              <a:gdLst/>
              <a:ahLst/>
              <a:cxnLst/>
              <a:rect l="l" t="t" r="r" b="b"/>
              <a:pathLst>
                <a:path w="1607820" h="571500">
                  <a:moveTo>
                    <a:pt x="275640" y="440702"/>
                  </a:moveTo>
                  <a:lnTo>
                    <a:pt x="266776" y="388442"/>
                  </a:lnTo>
                  <a:lnTo>
                    <a:pt x="246545" y="356222"/>
                  </a:lnTo>
                  <a:lnTo>
                    <a:pt x="241655" y="348437"/>
                  </a:lnTo>
                  <a:lnTo>
                    <a:pt x="224459" y="337210"/>
                  </a:lnTo>
                  <a:lnTo>
                    <a:pt x="224459" y="442963"/>
                  </a:lnTo>
                  <a:lnTo>
                    <a:pt x="217919" y="477837"/>
                  </a:lnTo>
                  <a:lnTo>
                    <a:pt x="199910" y="505028"/>
                  </a:lnTo>
                  <a:lnTo>
                    <a:pt x="172859" y="522693"/>
                  </a:lnTo>
                  <a:lnTo>
                    <a:pt x="139217" y="528993"/>
                  </a:lnTo>
                  <a:lnTo>
                    <a:pt x="101523" y="520166"/>
                  </a:lnTo>
                  <a:lnTo>
                    <a:pt x="73990" y="496303"/>
                  </a:lnTo>
                  <a:lnTo>
                    <a:pt x="57086" y="461251"/>
                  </a:lnTo>
                  <a:lnTo>
                    <a:pt x="51346" y="418922"/>
                  </a:lnTo>
                  <a:lnTo>
                    <a:pt x="65951" y="394487"/>
                  </a:lnTo>
                  <a:lnTo>
                    <a:pt x="87630" y="374561"/>
                  </a:lnTo>
                  <a:lnTo>
                    <a:pt x="90030" y="373303"/>
                  </a:lnTo>
                  <a:lnTo>
                    <a:pt x="113385" y="361137"/>
                  </a:lnTo>
                  <a:lnTo>
                    <a:pt x="140233" y="356222"/>
                  </a:lnTo>
                  <a:lnTo>
                    <a:pt x="175082" y="362077"/>
                  </a:lnTo>
                  <a:lnTo>
                    <a:pt x="201637" y="379056"/>
                  </a:lnTo>
                  <a:lnTo>
                    <a:pt x="218541" y="406311"/>
                  </a:lnTo>
                  <a:lnTo>
                    <a:pt x="224459" y="442963"/>
                  </a:lnTo>
                  <a:lnTo>
                    <a:pt x="224459" y="337210"/>
                  </a:lnTo>
                  <a:lnTo>
                    <a:pt x="202501" y="322846"/>
                  </a:lnTo>
                  <a:lnTo>
                    <a:pt x="151536" y="313829"/>
                  </a:lnTo>
                  <a:lnTo>
                    <a:pt x="119646" y="318122"/>
                  </a:lnTo>
                  <a:lnTo>
                    <a:pt x="90157" y="330212"/>
                  </a:lnTo>
                  <a:lnTo>
                    <a:pt x="65646" y="348996"/>
                  </a:lnTo>
                  <a:lnTo>
                    <a:pt x="48704" y="373303"/>
                  </a:lnTo>
                  <a:lnTo>
                    <a:pt x="46367" y="373291"/>
                  </a:lnTo>
                  <a:lnTo>
                    <a:pt x="47282" y="369582"/>
                  </a:lnTo>
                  <a:lnTo>
                    <a:pt x="48818" y="365912"/>
                  </a:lnTo>
                  <a:lnTo>
                    <a:pt x="49072" y="362407"/>
                  </a:lnTo>
                  <a:lnTo>
                    <a:pt x="55219" y="323735"/>
                  </a:lnTo>
                  <a:lnTo>
                    <a:pt x="88023" y="265442"/>
                  </a:lnTo>
                  <a:lnTo>
                    <a:pt x="135585" y="242925"/>
                  </a:lnTo>
                  <a:lnTo>
                    <a:pt x="188937" y="231495"/>
                  </a:lnTo>
                  <a:lnTo>
                    <a:pt x="205041" y="227939"/>
                  </a:lnTo>
                  <a:lnTo>
                    <a:pt x="220459" y="224320"/>
                  </a:lnTo>
                  <a:lnTo>
                    <a:pt x="234264" y="220840"/>
                  </a:lnTo>
                  <a:lnTo>
                    <a:pt x="245567" y="217690"/>
                  </a:lnTo>
                  <a:lnTo>
                    <a:pt x="231241" y="174688"/>
                  </a:lnTo>
                  <a:lnTo>
                    <a:pt x="213575" y="179298"/>
                  </a:lnTo>
                  <a:lnTo>
                    <a:pt x="194983" y="183680"/>
                  </a:lnTo>
                  <a:lnTo>
                    <a:pt x="173875" y="188252"/>
                  </a:lnTo>
                  <a:lnTo>
                    <a:pt x="136702" y="195846"/>
                  </a:lnTo>
                  <a:lnTo>
                    <a:pt x="124015" y="198653"/>
                  </a:lnTo>
                  <a:lnTo>
                    <a:pt x="60032" y="228498"/>
                  </a:lnTo>
                  <a:lnTo>
                    <a:pt x="32956" y="257111"/>
                  </a:lnTo>
                  <a:lnTo>
                    <a:pt x="14287" y="294665"/>
                  </a:lnTo>
                  <a:lnTo>
                    <a:pt x="3479" y="342226"/>
                  </a:lnTo>
                  <a:lnTo>
                    <a:pt x="0" y="400850"/>
                  </a:lnTo>
                  <a:lnTo>
                    <a:pt x="5295" y="455612"/>
                  </a:lnTo>
                  <a:lnTo>
                    <a:pt x="21539" y="502424"/>
                  </a:lnTo>
                  <a:lnTo>
                    <a:pt x="49212" y="538848"/>
                  </a:lnTo>
                  <a:lnTo>
                    <a:pt x="88836" y="562483"/>
                  </a:lnTo>
                  <a:lnTo>
                    <a:pt x="140919" y="570890"/>
                  </a:lnTo>
                  <a:lnTo>
                    <a:pt x="185318" y="563753"/>
                  </a:lnTo>
                  <a:lnTo>
                    <a:pt x="222529" y="544258"/>
                  </a:lnTo>
                  <a:lnTo>
                    <a:pt x="237553" y="528993"/>
                  </a:lnTo>
                  <a:lnTo>
                    <a:pt x="251002" y="515315"/>
                  </a:lnTo>
                  <a:lnTo>
                    <a:pt x="269227" y="479818"/>
                  </a:lnTo>
                  <a:lnTo>
                    <a:pt x="275640" y="440702"/>
                  </a:lnTo>
                  <a:close/>
                </a:path>
                <a:path w="1607820" h="571500">
                  <a:moveTo>
                    <a:pt x="995299" y="6159"/>
                  </a:moveTo>
                  <a:lnTo>
                    <a:pt x="928065" y="6159"/>
                  </a:lnTo>
                  <a:lnTo>
                    <a:pt x="856780" y="98704"/>
                  </a:lnTo>
                  <a:lnTo>
                    <a:pt x="854011" y="102171"/>
                  </a:lnTo>
                  <a:lnTo>
                    <a:pt x="850506" y="106514"/>
                  </a:lnTo>
                  <a:lnTo>
                    <a:pt x="850201" y="108839"/>
                  </a:lnTo>
                  <a:lnTo>
                    <a:pt x="846505" y="108839"/>
                  </a:lnTo>
                  <a:lnTo>
                    <a:pt x="845807" y="106337"/>
                  </a:lnTo>
                  <a:lnTo>
                    <a:pt x="842467" y="102171"/>
                  </a:lnTo>
                  <a:lnTo>
                    <a:pt x="763701" y="6159"/>
                  </a:lnTo>
                  <a:lnTo>
                    <a:pt x="696506" y="6159"/>
                  </a:lnTo>
                  <a:lnTo>
                    <a:pt x="696506" y="260134"/>
                  </a:lnTo>
                  <a:lnTo>
                    <a:pt x="778637" y="260134"/>
                  </a:lnTo>
                  <a:lnTo>
                    <a:pt x="778611" y="141909"/>
                  </a:lnTo>
                  <a:lnTo>
                    <a:pt x="776770" y="135013"/>
                  </a:lnTo>
                  <a:lnTo>
                    <a:pt x="780491" y="135013"/>
                  </a:lnTo>
                  <a:lnTo>
                    <a:pt x="846531" y="210883"/>
                  </a:lnTo>
                  <a:lnTo>
                    <a:pt x="850087" y="210883"/>
                  </a:lnTo>
                  <a:lnTo>
                    <a:pt x="911288" y="135013"/>
                  </a:lnTo>
                  <a:lnTo>
                    <a:pt x="914971" y="135013"/>
                  </a:lnTo>
                  <a:lnTo>
                    <a:pt x="913130" y="141909"/>
                  </a:lnTo>
                  <a:lnTo>
                    <a:pt x="913130" y="260134"/>
                  </a:lnTo>
                  <a:lnTo>
                    <a:pt x="995299" y="260134"/>
                  </a:lnTo>
                  <a:lnTo>
                    <a:pt x="995299" y="135013"/>
                  </a:lnTo>
                  <a:lnTo>
                    <a:pt x="995299" y="108839"/>
                  </a:lnTo>
                  <a:lnTo>
                    <a:pt x="995299" y="6159"/>
                  </a:lnTo>
                  <a:close/>
                </a:path>
                <a:path w="1607820" h="571500">
                  <a:moveTo>
                    <a:pt x="1311757" y="133845"/>
                  </a:moveTo>
                  <a:lnTo>
                    <a:pt x="1304848" y="90487"/>
                  </a:lnTo>
                  <a:lnTo>
                    <a:pt x="1285354" y="53619"/>
                  </a:lnTo>
                  <a:lnTo>
                    <a:pt x="1255217" y="25031"/>
                  </a:lnTo>
                  <a:lnTo>
                    <a:pt x="1222070" y="9296"/>
                  </a:lnTo>
                  <a:lnTo>
                    <a:pt x="1222070" y="133845"/>
                  </a:lnTo>
                  <a:lnTo>
                    <a:pt x="1218374" y="155016"/>
                  </a:lnTo>
                  <a:lnTo>
                    <a:pt x="1207909" y="172224"/>
                  </a:lnTo>
                  <a:lnTo>
                    <a:pt x="1191653" y="183781"/>
                  </a:lnTo>
                  <a:lnTo>
                    <a:pt x="1170571" y="187998"/>
                  </a:lnTo>
                  <a:lnTo>
                    <a:pt x="1149819" y="183781"/>
                  </a:lnTo>
                  <a:lnTo>
                    <a:pt x="1133538" y="172224"/>
                  </a:lnTo>
                  <a:lnTo>
                    <a:pt x="1122895" y="155016"/>
                  </a:lnTo>
                  <a:lnTo>
                    <a:pt x="1119085" y="133845"/>
                  </a:lnTo>
                  <a:lnTo>
                    <a:pt x="1122895" y="112229"/>
                  </a:lnTo>
                  <a:lnTo>
                    <a:pt x="1133538" y="94805"/>
                  </a:lnTo>
                  <a:lnTo>
                    <a:pt x="1149819" y="83159"/>
                  </a:lnTo>
                  <a:lnTo>
                    <a:pt x="1170571" y="78930"/>
                  </a:lnTo>
                  <a:lnTo>
                    <a:pt x="1191653" y="83159"/>
                  </a:lnTo>
                  <a:lnTo>
                    <a:pt x="1207909" y="94805"/>
                  </a:lnTo>
                  <a:lnTo>
                    <a:pt x="1218374" y="112229"/>
                  </a:lnTo>
                  <a:lnTo>
                    <a:pt x="1222070" y="133845"/>
                  </a:lnTo>
                  <a:lnTo>
                    <a:pt x="1222070" y="9296"/>
                  </a:lnTo>
                  <a:lnTo>
                    <a:pt x="1216317" y="6553"/>
                  </a:lnTo>
                  <a:lnTo>
                    <a:pt x="1170571" y="0"/>
                  </a:lnTo>
                  <a:lnTo>
                    <a:pt x="1125220" y="6553"/>
                  </a:lnTo>
                  <a:lnTo>
                    <a:pt x="1086561" y="25031"/>
                  </a:lnTo>
                  <a:lnTo>
                    <a:pt x="1056525" y="53619"/>
                  </a:lnTo>
                  <a:lnTo>
                    <a:pt x="1037069" y="90487"/>
                  </a:lnTo>
                  <a:lnTo>
                    <a:pt x="1030160" y="133845"/>
                  </a:lnTo>
                  <a:lnTo>
                    <a:pt x="1037069" y="176834"/>
                  </a:lnTo>
                  <a:lnTo>
                    <a:pt x="1056525" y="213499"/>
                  </a:lnTo>
                  <a:lnTo>
                    <a:pt x="1086561" y="241973"/>
                  </a:lnTo>
                  <a:lnTo>
                    <a:pt x="1125220" y="260413"/>
                  </a:lnTo>
                  <a:lnTo>
                    <a:pt x="1170571" y="266966"/>
                  </a:lnTo>
                  <a:lnTo>
                    <a:pt x="1216317" y="260413"/>
                  </a:lnTo>
                  <a:lnTo>
                    <a:pt x="1255217" y="241973"/>
                  </a:lnTo>
                  <a:lnTo>
                    <a:pt x="1285354" y="213499"/>
                  </a:lnTo>
                  <a:lnTo>
                    <a:pt x="1298905" y="187998"/>
                  </a:lnTo>
                  <a:lnTo>
                    <a:pt x="1304848" y="176834"/>
                  </a:lnTo>
                  <a:lnTo>
                    <a:pt x="1311757" y="133845"/>
                  </a:lnTo>
                  <a:close/>
                </a:path>
                <a:path w="1607820" h="571500">
                  <a:moveTo>
                    <a:pt x="1607769" y="6223"/>
                  </a:moveTo>
                  <a:lnTo>
                    <a:pt x="1526235" y="6223"/>
                  </a:lnTo>
                  <a:lnTo>
                    <a:pt x="1433461" y="142963"/>
                  </a:lnTo>
                  <a:lnTo>
                    <a:pt x="1429791" y="142963"/>
                  </a:lnTo>
                  <a:lnTo>
                    <a:pt x="1431620" y="133121"/>
                  </a:lnTo>
                  <a:lnTo>
                    <a:pt x="1431658" y="6223"/>
                  </a:lnTo>
                  <a:lnTo>
                    <a:pt x="1346428" y="6223"/>
                  </a:lnTo>
                  <a:lnTo>
                    <a:pt x="1346390" y="260184"/>
                  </a:lnTo>
                  <a:lnTo>
                    <a:pt x="1427949" y="260184"/>
                  </a:lnTo>
                  <a:lnTo>
                    <a:pt x="1507921" y="142963"/>
                  </a:lnTo>
                  <a:lnTo>
                    <a:pt x="1520698" y="124231"/>
                  </a:lnTo>
                  <a:lnTo>
                    <a:pt x="1524393" y="124231"/>
                  </a:lnTo>
                  <a:lnTo>
                    <a:pt x="1522539" y="132321"/>
                  </a:lnTo>
                  <a:lnTo>
                    <a:pt x="1522539" y="260184"/>
                  </a:lnTo>
                  <a:lnTo>
                    <a:pt x="1607769" y="260184"/>
                  </a:lnTo>
                  <a:lnTo>
                    <a:pt x="1607769" y="124231"/>
                  </a:lnTo>
                  <a:lnTo>
                    <a:pt x="1607769" y="62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18696" y="1656085"/>
              <a:ext cx="241228" cy="2539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93314" y="1650180"/>
              <a:ext cx="1041400" cy="266065"/>
            </a:xfrm>
            <a:custGeom>
              <a:avLst/>
              <a:gdLst/>
              <a:ahLst/>
              <a:cxnLst/>
              <a:rect l="l" t="t" r="r" b="b"/>
              <a:pathLst>
                <a:path w="1041400" h="266064">
                  <a:moveTo>
                    <a:pt x="212242" y="189598"/>
                  </a:moveTo>
                  <a:lnTo>
                    <a:pt x="208749" y="167551"/>
                  </a:lnTo>
                  <a:lnTo>
                    <a:pt x="198526" y="149047"/>
                  </a:lnTo>
                  <a:lnTo>
                    <a:pt x="181952" y="135636"/>
                  </a:lnTo>
                  <a:lnTo>
                    <a:pt x="159385" y="128841"/>
                  </a:lnTo>
                  <a:lnTo>
                    <a:pt x="159385" y="127723"/>
                  </a:lnTo>
                  <a:lnTo>
                    <a:pt x="178993" y="118084"/>
                  </a:lnTo>
                  <a:lnTo>
                    <a:pt x="192951" y="105168"/>
                  </a:lnTo>
                  <a:lnTo>
                    <a:pt x="201282" y="88760"/>
                  </a:lnTo>
                  <a:lnTo>
                    <a:pt x="204038" y="68643"/>
                  </a:lnTo>
                  <a:lnTo>
                    <a:pt x="197510" y="40030"/>
                  </a:lnTo>
                  <a:lnTo>
                    <a:pt x="178574" y="18415"/>
                  </a:lnTo>
                  <a:lnTo>
                    <a:pt x="148183" y="4762"/>
                  </a:lnTo>
                  <a:lnTo>
                    <a:pt x="107327" y="0"/>
                  </a:lnTo>
                  <a:lnTo>
                    <a:pt x="80975" y="1727"/>
                  </a:lnTo>
                  <a:lnTo>
                    <a:pt x="54940" y="7264"/>
                  </a:lnTo>
                  <a:lnTo>
                    <a:pt x="29768" y="17183"/>
                  </a:lnTo>
                  <a:lnTo>
                    <a:pt x="6032" y="32016"/>
                  </a:lnTo>
                  <a:lnTo>
                    <a:pt x="26009" y="68046"/>
                  </a:lnTo>
                  <a:lnTo>
                    <a:pt x="44094" y="56311"/>
                  </a:lnTo>
                  <a:lnTo>
                    <a:pt x="63474" y="47942"/>
                  </a:lnTo>
                  <a:lnTo>
                    <a:pt x="83045" y="42926"/>
                  </a:lnTo>
                  <a:lnTo>
                    <a:pt x="101727" y="41262"/>
                  </a:lnTo>
                  <a:lnTo>
                    <a:pt x="123812" y="43776"/>
                  </a:lnTo>
                  <a:lnTo>
                    <a:pt x="139890" y="50990"/>
                  </a:lnTo>
                  <a:lnTo>
                    <a:pt x="149707" y="62445"/>
                  </a:lnTo>
                  <a:lnTo>
                    <a:pt x="153022" y="77673"/>
                  </a:lnTo>
                  <a:lnTo>
                    <a:pt x="150177" y="91554"/>
                  </a:lnTo>
                  <a:lnTo>
                    <a:pt x="142011" y="102235"/>
                  </a:lnTo>
                  <a:lnTo>
                    <a:pt x="129057" y="109105"/>
                  </a:lnTo>
                  <a:lnTo>
                    <a:pt x="111912" y="111531"/>
                  </a:lnTo>
                  <a:lnTo>
                    <a:pt x="71767" y="111531"/>
                  </a:lnTo>
                  <a:lnTo>
                    <a:pt x="71767" y="150990"/>
                  </a:lnTo>
                  <a:lnTo>
                    <a:pt x="114731" y="150990"/>
                  </a:lnTo>
                  <a:lnTo>
                    <a:pt x="135140" y="153111"/>
                  </a:lnTo>
                  <a:lnTo>
                    <a:pt x="149707" y="159346"/>
                  </a:lnTo>
                  <a:lnTo>
                    <a:pt x="158445" y="169494"/>
                  </a:lnTo>
                  <a:lnTo>
                    <a:pt x="161366" y="183388"/>
                  </a:lnTo>
                  <a:lnTo>
                    <a:pt x="157568" y="200139"/>
                  </a:lnTo>
                  <a:lnTo>
                    <a:pt x="146100" y="212737"/>
                  </a:lnTo>
                  <a:lnTo>
                    <a:pt x="126885" y="220675"/>
                  </a:lnTo>
                  <a:lnTo>
                    <a:pt x="99822" y="223443"/>
                  </a:lnTo>
                  <a:lnTo>
                    <a:pt x="78943" y="221386"/>
                  </a:lnTo>
                  <a:lnTo>
                    <a:pt x="57531" y="215646"/>
                  </a:lnTo>
                  <a:lnTo>
                    <a:pt x="37312" y="206832"/>
                  </a:lnTo>
                  <a:lnTo>
                    <a:pt x="20015" y="195554"/>
                  </a:lnTo>
                  <a:lnTo>
                    <a:pt x="0" y="232130"/>
                  </a:lnTo>
                  <a:lnTo>
                    <a:pt x="19812" y="245821"/>
                  </a:lnTo>
                  <a:lnTo>
                    <a:pt x="44983" y="256413"/>
                  </a:lnTo>
                  <a:lnTo>
                    <a:pt x="73812" y="263258"/>
                  </a:lnTo>
                  <a:lnTo>
                    <a:pt x="104559" y="265696"/>
                  </a:lnTo>
                  <a:lnTo>
                    <a:pt x="147116" y="260400"/>
                  </a:lnTo>
                  <a:lnTo>
                    <a:pt x="181279" y="245237"/>
                  </a:lnTo>
                  <a:lnTo>
                    <a:pt x="203987" y="221284"/>
                  </a:lnTo>
                  <a:lnTo>
                    <a:pt x="212242" y="189598"/>
                  </a:lnTo>
                  <a:close/>
                </a:path>
                <a:path w="1041400" h="266064">
                  <a:moveTo>
                    <a:pt x="485190" y="5880"/>
                  </a:moveTo>
                  <a:lnTo>
                    <a:pt x="434492" y="5880"/>
                  </a:lnTo>
                  <a:lnTo>
                    <a:pt x="434492" y="110020"/>
                  </a:lnTo>
                  <a:lnTo>
                    <a:pt x="298208" y="110020"/>
                  </a:lnTo>
                  <a:lnTo>
                    <a:pt x="298208" y="5880"/>
                  </a:lnTo>
                  <a:lnTo>
                    <a:pt x="247548" y="5880"/>
                  </a:lnTo>
                  <a:lnTo>
                    <a:pt x="247548" y="110020"/>
                  </a:lnTo>
                  <a:lnTo>
                    <a:pt x="247548" y="149390"/>
                  </a:lnTo>
                  <a:lnTo>
                    <a:pt x="247548" y="259880"/>
                  </a:lnTo>
                  <a:lnTo>
                    <a:pt x="298208" y="259880"/>
                  </a:lnTo>
                  <a:lnTo>
                    <a:pt x="298208" y="149390"/>
                  </a:lnTo>
                  <a:lnTo>
                    <a:pt x="434492" y="149390"/>
                  </a:lnTo>
                  <a:lnTo>
                    <a:pt x="434492" y="259880"/>
                  </a:lnTo>
                  <a:lnTo>
                    <a:pt x="485190" y="259880"/>
                  </a:lnTo>
                  <a:lnTo>
                    <a:pt x="485190" y="149390"/>
                  </a:lnTo>
                  <a:lnTo>
                    <a:pt x="485190" y="110020"/>
                  </a:lnTo>
                  <a:lnTo>
                    <a:pt x="485190" y="5880"/>
                  </a:lnTo>
                  <a:close/>
                </a:path>
                <a:path w="1041400" h="266064">
                  <a:moveTo>
                    <a:pt x="767791" y="133337"/>
                  </a:moveTo>
                  <a:lnTo>
                    <a:pt x="763219" y="89738"/>
                  </a:lnTo>
                  <a:lnTo>
                    <a:pt x="749096" y="52959"/>
                  </a:lnTo>
                  <a:lnTo>
                    <a:pt x="718527" y="21323"/>
                  </a:lnTo>
                  <a:lnTo>
                    <a:pt x="718527" y="109702"/>
                  </a:lnTo>
                  <a:lnTo>
                    <a:pt x="573417" y="109702"/>
                  </a:lnTo>
                  <a:lnTo>
                    <a:pt x="581875" y="82461"/>
                  </a:lnTo>
                  <a:lnTo>
                    <a:pt x="597027" y="60896"/>
                  </a:lnTo>
                  <a:lnTo>
                    <a:pt x="618058" y="46697"/>
                  </a:lnTo>
                  <a:lnTo>
                    <a:pt x="644144" y="41579"/>
                  </a:lnTo>
                  <a:lnTo>
                    <a:pt x="675259" y="46736"/>
                  </a:lnTo>
                  <a:lnTo>
                    <a:pt x="697661" y="60998"/>
                  </a:lnTo>
                  <a:lnTo>
                    <a:pt x="711898" y="82575"/>
                  </a:lnTo>
                  <a:lnTo>
                    <a:pt x="718527" y="109702"/>
                  </a:lnTo>
                  <a:lnTo>
                    <a:pt x="718527" y="21323"/>
                  </a:lnTo>
                  <a:lnTo>
                    <a:pt x="690029" y="6426"/>
                  </a:lnTo>
                  <a:lnTo>
                    <a:pt x="643953" y="0"/>
                  </a:lnTo>
                  <a:lnTo>
                    <a:pt x="593153" y="9944"/>
                  </a:lnTo>
                  <a:lnTo>
                    <a:pt x="554202" y="37642"/>
                  </a:lnTo>
                  <a:lnTo>
                    <a:pt x="529272" y="79844"/>
                  </a:lnTo>
                  <a:lnTo>
                    <a:pt x="520484" y="133337"/>
                  </a:lnTo>
                  <a:lnTo>
                    <a:pt x="526300" y="176453"/>
                  </a:lnTo>
                  <a:lnTo>
                    <a:pt x="543445" y="212966"/>
                  </a:lnTo>
                  <a:lnTo>
                    <a:pt x="571500" y="241173"/>
                  </a:lnTo>
                  <a:lnTo>
                    <a:pt x="610006" y="259346"/>
                  </a:lnTo>
                  <a:lnTo>
                    <a:pt x="658545" y="265785"/>
                  </a:lnTo>
                  <a:lnTo>
                    <a:pt x="689495" y="263550"/>
                  </a:lnTo>
                  <a:lnTo>
                    <a:pt x="717689" y="257009"/>
                  </a:lnTo>
                  <a:lnTo>
                    <a:pt x="742772" y="246443"/>
                  </a:lnTo>
                  <a:lnTo>
                    <a:pt x="764374" y="232130"/>
                  </a:lnTo>
                  <a:lnTo>
                    <a:pt x="759828" y="223824"/>
                  </a:lnTo>
                  <a:lnTo>
                    <a:pt x="744359" y="195554"/>
                  </a:lnTo>
                  <a:lnTo>
                    <a:pt x="727887" y="206146"/>
                  </a:lnTo>
                  <a:lnTo>
                    <a:pt x="708037" y="215176"/>
                  </a:lnTo>
                  <a:lnTo>
                    <a:pt x="685253" y="221462"/>
                  </a:lnTo>
                  <a:lnTo>
                    <a:pt x="660006" y="223824"/>
                  </a:lnTo>
                  <a:lnTo>
                    <a:pt x="624662" y="218401"/>
                  </a:lnTo>
                  <a:lnTo>
                    <a:pt x="598271" y="203161"/>
                  </a:lnTo>
                  <a:lnTo>
                    <a:pt x="580923" y="179590"/>
                  </a:lnTo>
                  <a:lnTo>
                    <a:pt x="572681" y="149199"/>
                  </a:lnTo>
                  <a:lnTo>
                    <a:pt x="766953" y="149199"/>
                  </a:lnTo>
                  <a:lnTo>
                    <a:pt x="767486" y="144018"/>
                  </a:lnTo>
                  <a:lnTo>
                    <a:pt x="767791" y="138747"/>
                  </a:lnTo>
                  <a:lnTo>
                    <a:pt x="767791" y="133337"/>
                  </a:lnTo>
                  <a:close/>
                </a:path>
                <a:path w="1041400" h="266064">
                  <a:moveTo>
                    <a:pt x="1041234" y="30988"/>
                  </a:moveTo>
                  <a:lnTo>
                    <a:pt x="1017562" y="17043"/>
                  </a:lnTo>
                  <a:lnTo>
                    <a:pt x="992327" y="7391"/>
                  </a:lnTo>
                  <a:lnTo>
                    <a:pt x="965733" y="1803"/>
                  </a:lnTo>
                  <a:lnTo>
                    <a:pt x="937971" y="0"/>
                  </a:lnTo>
                  <a:lnTo>
                    <a:pt x="892340" y="6273"/>
                  </a:lnTo>
                  <a:lnTo>
                    <a:pt x="854519" y="24091"/>
                  </a:lnTo>
                  <a:lnTo>
                    <a:pt x="825830" y="51955"/>
                  </a:lnTo>
                  <a:lnTo>
                    <a:pt x="807631" y="88353"/>
                  </a:lnTo>
                  <a:lnTo>
                    <a:pt x="801268" y="131787"/>
                  </a:lnTo>
                  <a:lnTo>
                    <a:pt x="807618" y="174675"/>
                  </a:lnTo>
                  <a:lnTo>
                    <a:pt x="825830" y="211531"/>
                  </a:lnTo>
                  <a:lnTo>
                    <a:pt x="854621" y="240334"/>
                  </a:lnTo>
                  <a:lnTo>
                    <a:pt x="892708" y="259092"/>
                  </a:lnTo>
                  <a:lnTo>
                    <a:pt x="938809" y="265785"/>
                  </a:lnTo>
                  <a:lnTo>
                    <a:pt x="968235" y="263779"/>
                  </a:lnTo>
                  <a:lnTo>
                    <a:pt x="1019784" y="247726"/>
                  </a:lnTo>
                  <a:lnTo>
                    <a:pt x="1021143" y="197065"/>
                  </a:lnTo>
                  <a:lnTo>
                    <a:pt x="1005217" y="207264"/>
                  </a:lnTo>
                  <a:lnTo>
                    <a:pt x="986828" y="215417"/>
                  </a:lnTo>
                  <a:lnTo>
                    <a:pt x="966241" y="220840"/>
                  </a:lnTo>
                  <a:lnTo>
                    <a:pt x="943737" y="222808"/>
                  </a:lnTo>
                  <a:lnTo>
                    <a:pt x="905611" y="215798"/>
                  </a:lnTo>
                  <a:lnTo>
                    <a:pt x="876884" y="196443"/>
                  </a:lnTo>
                  <a:lnTo>
                    <a:pt x="858761" y="167271"/>
                  </a:lnTo>
                  <a:lnTo>
                    <a:pt x="852449" y="130797"/>
                  </a:lnTo>
                  <a:lnTo>
                    <a:pt x="858075" y="97104"/>
                  </a:lnTo>
                  <a:lnTo>
                    <a:pt x="874699" y="68910"/>
                  </a:lnTo>
                  <a:lnTo>
                    <a:pt x="901915" y="49555"/>
                  </a:lnTo>
                  <a:lnTo>
                    <a:pt x="939330" y="42367"/>
                  </a:lnTo>
                  <a:lnTo>
                    <a:pt x="958684" y="43726"/>
                  </a:lnTo>
                  <a:lnTo>
                    <a:pt x="978458" y="48158"/>
                  </a:lnTo>
                  <a:lnTo>
                    <a:pt x="998994" y="56184"/>
                  </a:lnTo>
                  <a:lnTo>
                    <a:pt x="1020635" y="68313"/>
                  </a:lnTo>
                  <a:lnTo>
                    <a:pt x="1041234" y="309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729551" y="1066679"/>
            <a:ext cx="594995" cy="1106170"/>
            <a:chOff x="3729551" y="1066679"/>
            <a:chExt cx="594995" cy="1106170"/>
          </a:xfrm>
        </p:grpSpPr>
        <p:sp>
          <p:nvSpPr>
            <p:cNvPr id="17" name="object 17"/>
            <p:cNvSpPr/>
            <p:nvPr/>
          </p:nvSpPr>
          <p:spPr>
            <a:xfrm>
              <a:off x="3898237" y="1909313"/>
              <a:ext cx="170815" cy="263525"/>
            </a:xfrm>
            <a:custGeom>
              <a:avLst/>
              <a:gdLst/>
              <a:ahLst/>
              <a:cxnLst/>
              <a:rect l="l" t="t" r="r" b="b"/>
              <a:pathLst>
                <a:path w="170814" h="263525">
                  <a:moveTo>
                    <a:pt x="85285" y="0"/>
                  </a:moveTo>
                  <a:lnTo>
                    <a:pt x="0" y="85159"/>
                  </a:lnTo>
                  <a:lnTo>
                    <a:pt x="85274" y="263238"/>
                  </a:lnTo>
                  <a:lnTo>
                    <a:pt x="170570" y="85159"/>
                  </a:lnTo>
                  <a:lnTo>
                    <a:pt x="852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23870" y="1419443"/>
              <a:ext cx="118519" cy="1185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29545" y="1066691"/>
              <a:ext cx="594995" cy="848994"/>
            </a:xfrm>
            <a:custGeom>
              <a:avLst/>
              <a:gdLst/>
              <a:ahLst/>
              <a:cxnLst/>
              <a:rect l="l" t="t" r="r" b="b"/>
              <a:pathLst>
                <a:path w="594995" h="848994">
                  <a:moveTo>
                    <a:pt x="507949" y="419912"/>
                  </a:moveTo>
                  <a:lnTo>
                    <a:pt x="501332" y="362419"/>
                  </a:lnTo>
                  <a:lnTo>
                    <a:pt x="483273" y="309664"/>
                  </a:lnTo>
                  <a:lnTo>
                    <a:pt x="456501" y="261861"/>
                  </a:lnTo>
                  <a:lnTo>
                    <a:pt x="426656" y="223037"/>
                  </a:lnTo>
                  <a:lnTo>
                    <a:pt x="387731" y="182118"/>
                  </a:lnTo>
                  <a:lnTo>
                    <a:pt x="384784" y="179590"/>
                  </a:lnTo>
                  <a:lnTo>
                    <a:pt x="384784" y="417283"/>
                  </a:lnTo>
                  <a:lnTo>
                    <a:pt x="379450" y="475589"/>
                  </a:lnTo>
                  <a:lnTo>
                    <a:pt x="366610" y="536981"/>
                  </a:lnTo>
                  <a:lnTo>
                    <a:pt x="350951" y="593051"/>
                  </a:lnTo>
                  <a:lnTo>
                    <a:pt x="337172" y="635393"/>
                  </a:lnTo>
                  <a:lnTo>
                    <a:pt x="329984" y="655612"/>
                  </a:lnTo>
                  <a:lnTo>
                    <a:pt x="253974" y="579462"/>
                  </a:lnTo>
                  <a:lnTo>
                    <a:pt x="177977" y="655612"/>
                  </a:lnTo>
                  <a:lnTo>
                    <a:pt x="157010" y="593051"/>
                  </a:lnTo>
                  <a:lnTo>
                    <a:pt x="141338" y="536981"/>
                  </a:lnTo>
                  <a:lnTo>
                    <a:pt x="128498" y="475589"/>
                  </a:lnTo>
                  <a:lnTo>
                    <a:pt x="123164" y="417283"/>
                  </a:lnTo>
                  <a:lnTo>
                    <a:pt x="135890" y="350977"/>
                  </a:lnTo>
                  <a:lnTo>
                    <a:pt x="166573" y="297942"/>
                  </a:lnTo>
                  <a:lnTo>
                    <a:pt x="203974" y="258622"/>
                  </a:lnTo>
                  <a:lnTo>
                    <a:pt x="236855" y="233502"/>
                  </a:lnTo>
                  <a:lnTo>
                    <a:pt x="253974" y="223037"/>
                  </a:lnTo>
                  <a:lnTo>
                    <a:pt x="271094" y="233502"/>
                  </a:lnTo>
                  <a:lnTo>
                    <a:pt x="303974" y="258622"/>
                  </a:lnTo>
                  <a:lnTo>
                    <a:pt x="341376" y="297942"/>
                  </a:lnTo>
                  <a:lnTo>
                    <a:pt x="372059" y="350977"/>
                  </a:lnTo>
                  <a:lnTo>
                    <a:pt x="384784" y="417283"/>
                  </a:lnTo>
                  <a:lnTo>
                    <a:pt x="384784" y="179590"/>
                  </a:lnTo>
                  <a:lnTo>
                    <a:pt x="351180" y="150672"/>
                  </a:lnTo>
                  <a:lnTo>
                    <a:pt x="316801" y="125183"/>
                  </a:lnTo>
                  <a:lnTo>
                    <a:pt x="265468" y="92989"/>
                  </a:lnTo>
                  <a:lnTo>
                    <a:pt x="253974" y="86791"/>
                  </a:lnTo>
                  <a:lnTo>
                    <a:pt x="242468" y="92989"/>
                  </a:lnTo>
                  <a:lnTo>
                    <a:pt x="191147" y="125183"/>
                  </a:lnTo>
                  <a:lnTo>
                    <a:pt x="156768" y="150672"/>
                  </a:lnTo>
                  <a:lnTo>
                    <a:pt x="120218" y="182118"/>
                  </a:lnTo>
                  <a:lnTo>
                    <a:pt x="84201" y="219265"/>
                  </a:lnTo>
                  <a:lnTo>
                    <a:pt x="51447" y="261861"/>
                  </a:lnTo>
                  <a:lnTo>
                    <a:pt x="24676" y="309664"/>
                  </a:lnTo>
                  <a:lnTo>
                    <a:pt x="6629" y="362419"/>
                  </a:lnTo>
                  <a:lnTo>
                    <a:pt x="0" y="419912"/>
                  </a:lnTo>
                  <a:lnTo>
                    <a:pt x="21691" y="558800"/>
                  </a:lnTo>
                  <a:lnTo>
                    <a:pt x="69430" y="698207"/>
                  </a:lnTo>
                  <a:lnTo>
                    <a:pt x="117170" y="805675"/>
                  </a:lnTo>
                  <a:lnTo>
                    <a:pt x="138861" y="848728"/>
                  </a:lnTo>
                  <a:lnTo>
                    <a:pt x="253974" y="733412"/>
                  </a:lnTo>
                  <a:lnTo>
                    <a:pt x="369087" y="848728"/>
                  </a:lnTo>
                  <a:lnTo>
                    <a:pt x="429971" y="733412"/>
                  </a:lnTo>
                  <a:lnTo>
                    <a:pt x="449364" y="696658"/>
                  </a:lnTo>
                  <a:lnTo>
                    <a:pt x="467118" y="655612"/>
                  </a:lnTo>
                  <a:lnTo>
                    <a:pt x="490588" y="601306"/>
                  </a:lnTo>
                  <a:lnTo>
                    <a:pt x="505777" y="522452"/>
                  </a:lnTo>
                  <a:lnTo>
                    <a:pt x="507949" y="419912"/>
                  </a:lnTo>
                  <a:close/>
                </a:path>
                <a:path w="594995" h="848994">
                  <a:moveTo>
                    <a:pt x="594753" y="86791"/>
                  </a:moveTo>
                  <a:lnTo>
                    <a:pt x="507949" y="0"/>
                  </a:lnTo>
                  <a:lnTo>
                    <a:pt x="421144" y="86791"/>
                  </a:lnTo>
                  <a:lnTo>
                    <a:pt x="507949" y="173596"/>
                  </a:lnTo>
                  <a:lnTo>
                    <a:pt x="594753" y="867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5970509" y="1792971"/>
            <a:ext cx="1903730" cy="64135"/>
          </a:xfrm>
          <a:custGeom>
            <a:avLst/>
            <a:gdLst/>
            <a:ahLst/>
            <a:cxnLst/>
            <a:rect l="l" t="t" r="r" b="b"/>
            <a:pathLst>
              <a:path w="1903729" h="64135">
                <a:moveTo>
                  <a:pt x="1903586" y="0"/>
                </a:moveTo>
                <a:lnTo>
                  <a:pt x="1006827" y="0"/>
                </a:lnTo>
                <a:lnTo>
                  <a:pt x="894601" y="57935"/>
                </a:lnTo>
                <a:lnTo>
                  <a:pt x="0" y="57935"/>
                </a:lnTo>
                <a:lnTo>
                  <a:pt x="0" y="63840"/>
                </a:lnTo>
                <a:lnTo>
                  <a:pt x="896046" y="63840"/>
                </a:lnTo>
                <a:lnTo>
                  <a:pt x="1007540" y="5905"/>
                </a:lnTo>
                <a:lnTo>
                  <a:pt x="1903586" y="5905"/>
                </a:lnTo>
                <a:lnTo>
                  <a:pt x="19035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70509" y="2049215"/>
            <a:ext cx="196329" cy="1062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53746" y="2056974"/>
            <a:ext cx="453390" cy="95250"/>
          </a:xfrm>
          <a:custGeom>
            <a:avLst/>
            <a:gdLst/>
            <a:ahLst/>
            <a:cxnLst/>
            <a:rect l="l" t="t" r="r" b="b"/>
            <a:pathLst>
              <a:path w="453390" h="95250">
                <a:moveTo>
                  <a:pt x="78943" y="47256"/>
                </a:moveTo>
                <a:lnTo>
                  <a:pt x="75526" y="27813"/>
                </a:lnTo>
                <a:lnTo>
                  <a:pt x="67360" y="15087"/>
                </a:lnTo>
                <a:lnTo>
                  <a:pt x="65963" y="12903"/>
                </a:lnTo>
                <a:lnTo>
                  <a:pt x="51346" y="3365"/>
                </a:lnTo>
                <a:lnTo>
                  <a:pt x="32689" y="0"/>
                </a:lnTo>
                <a:lnTo>
                  <a:pt x="22720" y="812"/>
                </a:lnTo>
                <a:lnTo>
                  <a:pt x="14008" y="2984"/>
                </a:lnTo>
                <a:lnTo>
                  <a:pt x="6718" y="6197"/>
                </a:lnTo>
                <a:lnTo>
                  <a:pt x="1016" y="10109"/>
                </a:lnTo>
                <a:lnTo>
                  <a:pt x="7327" y="22174"/>
                </a:lnTo>
                <a:lnTo>
                  <a:pt x="13766" y="17310"/>
                </a:lnTo>
                <a:lnTo>
                  <a:pt x="21526" y="15087"/>
                </a:lnTo>
                <a:lnTo>
                  <a:pt x="28867" y="15087"/>
                </a:lnTo>
                <a:lnTo>
                  <a:pt x="40906" y="16649"/>
                </a:lnTo>
                <a:lnTo>
                  <a:pt x="50749" y="21259"/>
                </a:lnTo>
                <a:lnTo>
                  <a:pt x="57912" y="28765"/>
                </a:lnTo>
                <a:lnTo>
                  <a:pt x="61963" y="39001"/>
                </a:lnTo>
                <a:lnTo>
                  <a:pt x="21031" y="39001"/>
                </a:lnTo>
                <a:lnTo>
                  <a:pt x="21031" y="54102"/>
                </a:lnTo>
                <a:lnTo>
                  <a:pt x="62369" y="54102"/>
                </a:lnTo>
                <a:lnTo>
                  <a:pt x="58445" y="65252"/>
                </a:lnTo>
                <a:lnTo>
                  <a:pt x="51333" y="73253"/>
                </a:lnTo>
                <a:lnTo>
                  <a:pt x="41783" y="78092"/>
                </a:lnTo>
                <a:lnTo>
                  <a:pt x="30543" y="79705"/>
                </a:lnTo>
                <a:lnTo>
                  <a:pt x="21031" y="79705"/>
                </a:lnTo>
                <a:lnTo>
                  <a:pt x="12763" y="76161"/>
                </a:lnTo>
                <a:lnTo>
                  <a:pt x="6972" y="71653"/>
                </a:lnTo>
                <a:lnTo>
                  <a:pt x="0" y="85217"/>
                </a:lnTo>
                <a:lnTo>
                  <a:pt x="5740" y="89052"/>
                </a:lnTo>
                <a:lnTo>
                  <a:pt x="13055" y="92087"/>
                </a:lnTo>
                <a:lnTo>
                  <a:pt x="21564" y="94107"/>
                </a:lnTo>
                <a:lnTo>
                  <a:pt x="30861" y="94830"/>
                </a:lnTo>
                <a:lnTo>
                  <a:pt x="50787" y="91440"/>
                </a:lnTo>
                <a:lnTo>
                  <a:pt x="65938" y="81826"/>
                </a:lnTo>
                <a:lnTo>
                  <a:pt x="67297" y="79705"/>
                </a:lnTo>
                <a:lnTo>
                  <a:pt x="75565" y="66814"/>
                </a:lnTo>
                <a:lnTo>
                  <a:pt x="78943" y="47256"/>
                </a:lnTo>
                <a:close/>
              </a:path>
              <a:path w="453390" h="95250">
                <a:moveTo>
                  <a:pt x="179628" y="93345"/>
                </a:moveTo>
                <a:lnTo>
                  <a:pt x="140855" y="45948"/>
                </a:lnTo>
                <a:lnTo>
                  <a:pt x="140106" y="45046"/>
                </a:lnTo>
                <a:lnTo>
                  <a:pt x="139433" y="44208"/>
                </a:lnTo>
                <a:lnTo>
                  <a:pt x="177228" y="1447"/>
                </a:lnTo>
                <a:lnTo>
                  <a:pt x="157861" y="1447"/>
                </a:lnTo>
                <a:lnTo>
                  <a:pt x="121577" y="45046"/>
                </a:lnTo>
                <a:lnTo>
                  <a:pt x="121577" y="1447"/>
                </a:lnTo>
                <a:lnTo>
                  <a:pt x="105460" y="1447"/>
                </a:lnTo>
                <a:lnTo>
                  <a:pt x="105460" y="93345"/>
                </a:lnTo>
                <a:lnTo>
                  <a:pt x="121577" y="93345"/>
                </a:lnTo>
                <a:lnTo>
                  <a:pt x="121577" y="45948"/>
                </a:lnTo>
                <a:lnTo>
                  <a:pt x="159118" y="93345"/>
                </a:lnTo>
                <a:lnTo>
                  <a:pt x="179628" y="93345"/>
                </a:lnTo>
                <a:close/>
              </a:path>
              <a:path w="453390" h="95250">
                <a:moveTo>
                  <a:pt x="266433" y="84429"/>
                </a:moveTo>
                <a:lnTo>
                  <a:pt x="264020" y="79705"/>
                </a:lnTo>
                <a:lnTo>
                  <a:pt x="260273" y="72364"/>
                </a:lnTo>
                <a:lnTo>
                  <a:pt x="253949" y="77216"/>
                </a:lnTo>
                <a:lnTo>
                  <a:pt x="246202" y="79705"/>
                </a:lnTo>
                <a:lnTo>
                  <a:pt x="238455" y="79705"/>
                </a:lnTo>
                <a:lnTo>
                  <a:pt x="225577" y="77355"/>
                </a:lnTo>
                <a:lnTo>
                  <a:pt x="215531" y="70739"/>
                </a:lnTo>
                <a:lnTo>
                  <a:pt x="209003" y="60528"/>
                </a:lnTo>
                <a:lnTo>
                  <a:pt x="206667" y="47383"/>
                </a:lnTo>
                <a:lnTo>
                  <a:pt x="208953" y="33921"/>
                </a:lnTo>
                <a:lnTo>
                  <a:pt x="215239" y="23749"/>
                </a:lnTo>
                <a:lnTo>
                  <a:pt x="224739" y="17322"/>
                </a:lnTo>
                <a:lnTo>
                  <a:pt x="236601" y="15087"/>
                </a:lnTo>
                <a:lnTo>
                  <a:pt x="245795" y="15087"/>
                </a:lnTo>
                <a:lnTo>
                  <a:pt x="251891" y="17576"/>
                </a:lnTo>
                <a:lnTo>
                  <a:pt x="257378" y="21272"/>
                </a:lnTo>
                <a:lnTo>
                  <a:pt x="261124" y="15087"/>
                </a:lnTo>
                <a:lnTo>
                  <a:pt x="236601" y="0"/>
                </a:lnTo>
                <a:lnTo>
                  <a:pt x="216458" y="3695"/>
                </a:lnTo>
                <a:lnTo>
                  <a:pt x="201714" y="13792"/>
                </a:lnTo>
                <a:lnTo>
                  <a:pt x="192659" y="28841"/>
                </a:lnTo>
                <a:lnTo>
                  <a:pt x="189585" y="47383"/>
                </a:lnTo>
                <a:lnTo>
                  <a:pt x="193040" y="66865"/>
                </a:lnTo>
                <a:lnTo>
                  <a:pt x="202755" y="81838"/>
                </a:lnTo>
                <a:lnTo>
                  <a:pt x="217741" y="91440"/>
                </a:lnTo>
                <a:lnTo>
                  <a:pt x="236994" y="94830"/>
                </a:lnTo>
                <a:lnTo>
                  <a:pt x="245833" y="94068"/>
                </a:lnTo>
                <a:lnTo>
                  <a:pt x="254038" y="91948"/>
                </a:lnTo>
                <a:lnTo>
                  <a:pt x="261086" y="88658"/>
                </a:lnTo>
                <a:lnTo>
                  <a:pt x="266433" y="84429"/>
                </a:lnTo>
                <a:close/>
              </a:path>
              <a:path w="453390" h="95250">
                <a:moveTo>
                  <a:pt x="369595" y="93345"/>
                </a:moveTo>
                <a:lnTo>
                  <a:pt x="359727" y="69875"/>
                </a:lnTo>
                <a:lnTo>
                  <a:pt x="353352" y="54749"/>
                </a:lnTo>
                <a:lnTo>
                  <a:pt x="339598" y="22034"/>
                </a:lnTo>
                <a:lnTo>
                  <a:pt x="336702" y="15163"/>
                </a:lnTo>
                <a:lnTo>
                  <a:pt x="336702" y="54749"/>
                </a:lnTo>
                <a:lnTo>
                  <a:pt x="309803" y="54749"/>
                </a:lnTo>
                <a:lnTo>
                  <a:pt x="323265" y="22034"/>
                </a:lnTo>
                <a:lnTo>
                  <a:pt x="336702" y="54749"/>
                </a:lnTo>
                <a:lnTo>
                  <a:pt x="336702" y="15163"/>
                </a:lnTo>
                <a:lnTo>
                  <a:pt x="330809" y="1155"/>
                </a:lnTo>
                <a:lnTo>
                  <a:pt x="316598" y="1155"/>
                </a:lnTo>
                <a:lnTo>
                  <a:pt x="277761" y="93345"/>
                </a:lnTo>
                <a:lnTo>
                  <a:pt x="294030" y="93345"/>
                </a:lnTo>
                <a:lnTo>
                  <a:pt x="303580" y="69875"/>
                </a:lnTo>
                <a:lnTo>
                  <a:pt x="342900" y="69875"/>
                </a:lnTo>
                <a:lnTo>
                  <a:pt x="352425" y="93345"/>
                </a:lnTo>
                <a:lnTo>
                  <a:pt x="369595" y="93345"/>
                </a:lnTo>
                <a:close/>
              </a:path>
              <a:path w="453390" h="95250">
                <a:moveTo>
                  <a:pt x="453021" y="30695"/>
                </a:moveTo>
                <a:lnTo>
                  <a:pt x="451269" y="19710"/>
                </a:lnTo>
                <a:lnTo>
                  <a:pt x="449148" y="16294"/>
                </a:lnTo>
                <a:lnTo>
                  <a:pt x="445389" y="10261"/>
                </a:lnTo>
                <a:lnTo>
                  <a:pt x="435965" y="4572"/>
                </a:lnTo>
                <a:lnTo>
                  <a:pt x="435965" y="20980"/>
                </a:lnTo>
                <a:lnTo>
                  <a:pt x="435965" y="40830"/>
                </a:lnTo>
                <a:lnTo>
                  <a:pt x="428447" y="45440"/>
                </a:lnTo>
                <a:lnTo>
                  <a:pt x="415213" y="45440"/>
                </a:lnTo>
                <a:lnTo>
                  <a:pt x="411251" y="45148"/>
                </a:lnTo>
                <a:lnTo>
                  <a:pt x="407454" y="44780"/>
                </a:lnTo>
                <a:lnTo>
                  <a:pt x="407454" y="16548"/>
                </a:lnTo>
                <a:lnTo>
                  <a:pt x="411797" y="16383"/>
                </a:lnTo>
                <a:lnTo>
                  <a:pt x="415759" y="16294"/>
                </a:lnTo>
                <a:lnTo>
                  <a:pt x="430034" y="16294"/>
                </a:lnTo>
                <a:lnTo>
                  <a:pt x="435965" y="20980"/>
                </a:lnTo>
                <a:lnTo>
                  <a:pt x="435965" y="4572"/>
                </a:lnTo>
                <a:lnTo>
                  <a:pt x="434441" y="3644"/>
                </a:lnTo>
                <a:lnTo>
                  <a:pt x="417474" y="1155"/>
                </a:lnTo>
                <a:lnTo>
                  <a:pt x="391337" y="1447"/>
                </a:lnTo>
                <a:lnTo>
                  <a:pt x="391337" y="93345"/>
                </a:lnTo>
                <a:lnTo>
                  <a:pt x="407454" y="93345"/>
                </a:lnTo>
                <a:lnTo>
                  <a:pt x="407454" y="60134"/>
                </a:lnTo>
                <a:lnTo>
                  <a:pt x="411441" y="60528"/>
                </a:lnTo>
                <a:lnTo>
                  <a:pt x="419417" y="60528"/>
                </a:lnTo>
                <a:lnTo>
                  <a:pt x="421767" y="60134"/>
                </a:lnTo>
                <a:lnTo>
                  <a:pt x="433920" y="58064"/>
                </a:lnTo>
                <a:lnTo>
                  <a:pt x="444449" y="51473"/>
                </a:lnTo>
                <a:lnTo>
                  <a:pt x="448513" y="45440"/>
                </a:lnTo>
                <a:lnTo>
                  <a:pt x="450862" y="41960"/>
                </a:lnTo>
                <a:lnTo>
                  <a:pt x="453021" y="306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70509" y="2273281"/>
            <a:ext cx="196329" cy="1061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63421" y="2281050"/>
            <a:ext cx="1188085" cy="95250"/>
          </a:xfrm>
          <a:custGeom>
            <a:avLst/>
            <a:gdLst/>
            <a:ahLst/>
            <a:cxnLst/>
            <a:rect l="l" t="t" r="r" b="b"/>
            <a:pathLst>
              <a:path w="1188084" h="95250">
                <a:moveTo>
                  <a:pt x="26124" y="1162"/>
                </a:moveTo>
                <a:lnTo>
                  <a:pt x="0" y="1434"/>
                </a:lnTo>
                <a:lnTo>
                  <a:pt x="0" y="93358"/>
                </a:lnTo>
                <a:lnTo>
                  <a:pt x="16146" y="93358"/>
                </a:lnTo>
                <a:lnTo>
                  <a:pt x="16146" y="60186"/>
                </a:lnTo>
                <a:lnTo>
                  <a:pt x="30243" y="60186"/>
                </a:lnTo>
                <a:lnTo>
                  <a:pt x="42601" y="58090"/>
                </a:lnTo>
                <a:lnTo>
                  <a:pt x="53144" y="51502"/>
                </a:lnTo>
                <a:lnTo>
                  <a:pt x="57230" y="45454"/>
                </a:lnTo>
                <a:lnTo>
                  <a:pt x="23915" y="45454"/>
                </a:lnTo>
                <a:lnTo>
                  <a:pt x="19957" y="45181"/>
                </a:lnTo>
                <a:lnTo>
                  <a:pt x="16146" y="44731"/>
                </a:lnTo>
                <a:lnTo>
                  <a:pt x="16146" y="16502"/>
                </a:lnTo>
                <a:lnTo>
                  <a:pt x="20501" y="16428"/>
                </a:lnTo>
                <a:lnTo>
                  <a:pt x="24418" y="16261"/>
                </a:lnTo>
                <a:lnTo>
                  <a:pt x="57818" y="16261"/>
                </a:lnTo>
                <a:lnTo>
                  <a:pt x="54082" y="10274"/>
                </a:lnTo>
                <a:lnTo>
                  <a:pt x="43105" y="3654"/>
                </a:lnTo>
                <a:lnTo>
                  <a:pt x="26124" y="1162"/>
                </a:lnTo>
                <a:close/>
              </a:path>
              <a:path w="1188084" h="95250">
                <a:moveTo>
                  <a:pt x="30243" y="60186"/>
                </a:moveTo>
                <a:lnTo>
                  <a:pt x="16146" y="60186"/>
                </a:lnTo>
                <a:lnTo>
                  <a:pt x="20104" y="60553"/>
                </a:lnTo>
                <a:lnTo>
                  <a:pt x="28082" y="60553"/>
                </a:lnTo>
                <a:lnTo>
                  <a:pt x="30243" y="60186"/>
                </a:lnTo>
                <a:close/>
              </a:path>
              <a:path w="1188084" h="95250">
                <a:moveTo>
                  <a:pt x="57818" y="16261"/>
                </a:moveTo>
                <a:lnTo>
                  <a:pt x="38742" y="16261"/>
                </a:lnTo>
                <a:lnTo>
                  <a:pt x="44658" y="21025"/>
                </a:lnTo>
                <a:lnTo>
                  <a:pt x="44658" y="40784"/>
                </a:lnTo>
                <a:lnTo>
                  <a:pt x="37140" y="45454"/>
                </a:lnTo>
                <a:lnTo>
                  <a:pt x="57230" y="45454"/>
                </a:lnTo>
                <a:lnTo>
                  <a:pt x="59573" y="41986"/>
                </a:lnTo>
                <a:lnTo>
                  <a:pt x="61746" y="30742"/>
                </a:lnTo>
                <a:lnTo>
                  <a:pt x="59985" y="19733"/>
                </a:lnTo>
                <a:lnTo>
                  <a:pt x="57818" y="16261"/>
                </a:lnTo>
                <a:close/>
              </a:path>
              <a:path w="1188084" h="95250">
                <a:moveTo>
                  <a:pt x="128551" y="0"/>
                </a:moveTo>
                <a:lnTo>
                  <a:pt x="109180" y="3658"/>
                </a:lnTo>
                <a:lnTo>
                  <a:pt x="94079" y="13705"/>
                </a:lnTo>
                <a:lnTo>
                  <a:pt x="84269" y="28744"/>
                </a:lnTo>
                <a:lnTo>
                  <a:pt x="80772" y="47380"/>
                </a:lnTo>
                <a:lnTo>
                  <a:pt x="84402" y="66881"/>
                </a:lnTo>
                <a:lnTo>
                  <a:pt x="94432" y="81850"/>
                </a:lnTo>
                <a:lnTo>
                  <a:pt x="109578" y="91448"/>
                </a:lnTo>
                <a:lnTo>
                  <a:pt x="128551" y="94834"/>
                </a:lnTo>
                <a:lnTo>
                  <a:pt x="147567" y="91300"/>
                </a:lnTo>
                <a:lnTo>
                  <a:pt x="162756" y="81454"/>
                </a:lnTo>
                <a:lnTo>
                  <a:pt x="163929" y="79704"/>
                </a:lnTo>
                <a:lnTo>
                  <a:pt x="128551" y="79704"/>
                </a:lnTo>
                <a:lnTo>
                  <a:pt x="116506" y="77239"/>
                </a:lnTo>
                <a:lnTo>
                  <a:pt x="106762" y="70437"/>
                </a:lnTo>
                <a:lnTo>
                  <a:pt x="100239" y="60188"/>
                </a:lnTo>
                <a:lnTo>
                  <a:pt x="97860" y="47380"/>
                </a:lnTo>
                <a:lnTo>
                  <a:pt x="100183" y="34299"/>
                </a:lnTo>
                <a:lnTo>
                  <a:pt x="106613" y="24092"/>
                </a:lnTo>
                <a:lnTo>
                  <a:pt x="116338" y="17455"/>
                </a:lnTo>
                <a:lnTo>
                  <a:pt x="128551" y="15088"/>
                </a:lnTo>
                <a:lnTo>
                  <a:pt x="164193" y="15088"/>
                </a:lnTo>
                <a:lnTo>
                  <a:pt x="162756" y="12955"/>
                </a:lnTo>
                <a:lnTo>
                  <a:pt x="147567" y="3377"/>
                </a:lnTo>
                <a:lnTo>
                  <a:pt x="128551" y="0"/>
                </a:lnTo>
                <a:close/>
              </a:path>
              <a:path w="1188084" h="95250">
                <a:moveTo>
                  <a:pt x="164193" y="15088"/>
                </a:moveTo>
                <a:lnTo>
                  <a:pt x="128551" y="15088"/>
                </a:lnTo>
                <a:lnTo>
                  <a:pt x="140683" y="17457"/>
                </a:lnTo>
                <a:lnTo>
                  <a:pt x="150478" y="24096"/>
                </a:lnTo>
                <a:lnTo>
                  <a:pt x="157024" y="34304"/>
                </a:lnTo>
                <a:lnTo>
                  <a:pt x="159408" y="47380"/>
                </a:lnTo>
                <a:lnTo>
                  <a:pt x="157303" y="60073"/>
                </a:lnTo>
                <a:lnTo>
                  <a:pt x="151224" y="70335"/>
                </a:lnTo>
                <a:lnTo>
                  <a:pt x="141522" y="77201"/>
                </a:lnTo>
                <a:lnTo>
                  <a:pt x="128551" y="79704"/>
                </a:lnTo>
                <a:lnTo>
                  <a:pt x="163929" y="79704"/>
                </a:lnTo>
                <a:lnTo>
                  <a:pt x="172822" y="66435"/>
                </a:lnTo>
                <a:lnTo>
                  <a:pt x="176465" y="47380"/>
                </a:lnTo>
                <a:lnTo>
                  <a:pt x="172822" y="27900"/>
                </a:lnTo>
                <a:lnTo>
                  <a:pt x="164193" y="15088"/>
                </a:lnTo>
                <a:close/>
              </a:path>
              <a:path w="1188084" h="95250">
                <a:moveTo>
                  <a:pt x="243186" y="0"/>
                </a:moveTo>
                <a:lnTo>
                  <a:pt x="223049" y="3697"/>
                </a:lnTo>
                <a:lnTo>
                  <a:pt x="208313" y="13807"/>
                </a:lnTo>
                <a:lnTo>
                  <a:pt x="199262" y="28858"/>
                </a:lnTo>
                <a:lnTo>
                  <a:pt x="196182" y="47380"/>
                </a:lnTo>
                <a:lnTo>
                  <a:pt x="199632" y="66881"/>
                </a:lnTo>
                <a:lnTo>
                  <a:pt x="209335" y="81850"/>
                </a:lnTo>
                <a:lnTo>
                  <a:pt x="224316" y="91448"/>
                </a:lnTo>
                <a:lnTo>
                  <a:pt x="243605" y="94834"/>
                </a:lnTo>
                <a:lnTo>
                  <a:pt x="252420" y="94078"/>
                </a:lnTo>
                <a:lnTo>
                  <a:pt x="260608" y="91952"/>
                </a:lnTo>
                <a:lnTo>
                  <a:pt x="267640" y="88668"/>
                </a:lnTo>
                <a:lnTo>
                  <a:pt x="272986" y="84437"/>
                </a:lnTo>
                <a:lnTo>
                  <a:pt x="270570" y="79704"/>
                </a:lnTo>
                <a:lnTo>
                  <a:pt x="245112" y="79704"/>
                </a:lnTo>
                <a:lnTo>
                  <a:pt x="232169" y="77355"/>
                </a:lnTo>
                <a:lnTo>
                  <a:pt x="222101" y="70747"/>
                </a:lnTo>
                <a:lnTo>
                  <a:pt x="215573" y="60537"/>
                </a:lnTo>
                <a:lnTo>
                  <a:pt x="213250" y="47380"/>
                </a:lnTo>
                <a:lnTo>
                  <a:pt x="215527" y="33924"/>
                </a:lnTo>
                <a:lnTo>
                  <a:pt x="221817" y="23758"/>
                </a:lnTo>
                <a:lnTo>
                  <a:pt x="231308" y="17330"/>
                </a:lnTo>
                <a:lnTo>
                  <a:pt x="243186" y="15088"/>
                </a:lnTo>
                <a:lnTo>
                  <a:pt x="267685" y="15088"/>
                </a:lnTo>
                <a:lnTo>
                  <a:pt x="271133" y="9298"/>
                </a:lnTo>
                <a:lnTo>
                  <a:pt x="265899" y="5530"/>
                </a:lnTo>
                <a:lnTo>
                  <a:pt x="259378" y="2591"/>
                </a:lnTo>
                <a:lnTo>
                  <a:pt x="251748" y="681"/>
                </a:lnTo>
                <a:lnTo>
                  <a:pt x="243186" y="0"/>
                </a:lnTo>
                <a:close/>
              </a:path>
              <a:path w="1188084" h="95250">
                <a:moveTo>
                  <a:pt x="266808" y="72332"/>
                </a:moveTo>
                <a:lnTo>
                  <a:pt x="260557" y="77222"/>
                </a:lnTo>
                <a:lnTo>
                  <a:pt x="252798" y="79704"/>
                </a:lnTo>
                <a:lnTo>
                  <a:pt x="270570" y="79704"/>
                </a:lnTo>
                <a:lnTo>
                  <a:pt x="266808" y="72332"/>
                </a:lnTo>
                <a:close/>
              </a:path>
              <a:path w="1188084" h="95250">
                <a:moveTo>
                  <a:pt x="267685" y="15088"/>
                </a:moveTo>
                <a:lnTo>
                  <a:pt x="252400" y="15088"/>
                </a:lnTo>
                <a:lnTo>
                  <a:pt x="258442" y="17591"/>
                </a:lnTo>
                <a:lnTo>
                  <a:pt x="263981" y="21308"/>
                </a:lnTo>
                <a:lnTo>
                  <a:pt x="267685" y="15088"/>
                </a:lnTo>
                <a:close/>
              </a:path>
              <a:path w="1188084" h="95250">
                <a:moveTo>
                  <a:pt x="294127" y="71673"/>
                </a:moveTo>
                <a:lnTo>
                  <a:pt x="287174" y="85233"/>
                </a:lnTo>
                <a:lnTo>
                  <a:pt x="292928" y="89061"/>
                </a:lnTo>
                <a:lnTo>
                  <a:pt x="300253" y="92103"/>
                </a:lnTo>
                <a:lnTo>
                  <a:pt x="308759" y="94110"/>
                </a:lnTo>
                <a:lnTo>
                  <a:pt x="318053" y="94834"/>
                </a:lnTo>
                <a:lnTo>
                  <a:pt x="337959" y="91447"/>
                </a:lnTo>
                <a:lnTo>
                  <a:pt x="353095" y="81837"/>
                </a:lnTo>
                <a:lnTo>
                  <a:pt x="354464" y="79704"/>
                </a:lnTo>
                <a:lnTo>
                  <a:pt x="308168" y="79704"/>
                </a:lnTo>
                <a:lnTo>
                  <a:pt x="299948" y="76165"/>
                </a:lnTo>
                <a:lnTo>
                  <a:pt x="294127" y="71673"/>
                </a:lnTo>
                <a:close/>
              </a:path>
              <a:path w="1188084" h="95250">
                <a:moveTo>
                  <a:pt x="354542" y="15088"/>
                </a:moveTo>
                <a:lnTo>
                  <a:pt x="316074" y="15088"/>
                </a:lnTo>
                <a:lnTo>
                  <a:pt x="328123" y="16664"/>
                </a:lnTo>
                <a:lnTo>
                  <a:pt x="337941" y="21282"/>
                </a:lnTo>
                <a:lnTo>
                  <a:pt x="345095" y="28773"/>
                </a:lnTo>
                <a:lnTo>
                  <a:pt x="349151" y="38972"/>
                </a:lnTo>
                <a:lnTo>
                  <a:pt x="308168" y="38972"/>
                </a:lnTo>
                <a:lnTo>
                  <a:pt x="308168" y="54071"/>
                </a:lnTo>
                <a:lnTo>
                  <a:pt x="349560" y="54071"/>
                </a:lnTo>
                <a:lnTo>
                  <a:pt x="345651" y="65241"/>
                </a:lnTo>
                <a:lnTo>
                  <a:pt x="338551" y="73256"/>
                </a:lnTo>
                <a:lnTo>
                  <a:pt x="329026" y="78087"/>
                </a:lnTo>
                <a:lnTo>
                  <a:pt x="317843" y="79704"/>
                </a:lnTo>
                <a:lnTo>
                  <a:pt x="354464" y="79704"/>
                </a:lnTo>
                <a:lnTo>
                  <a:pt x="362720" y="66837"/>
                </a:lnTo>
                <a:lnTo>
                  <a:pt x="366093" y="47276"/>
                </a:lnTo>
                <a:lnTo>
                  <a:pt x="362681" y="27816"/>
                </a:lnTo>
                <a:lnTo>
                  <a:pt x="354542" y="15088"/>
                </a:lnTo>
                <a:close/>
              </a:path>
              <a:path w="1188084" h="95250">
                <a:moveTo>
                  <a:pt x="319916" y="0"/>
                </a:moveTo>
                <a:lnTo>
                  <a:pt x="309942" y="802"/>
                </a:lnTo>
                <a:lnTo>
                  <a:pt x="301236" y="2980"/>
                </a:lnTo>
                <a:lnTo>
                  <a:pt x="293960" y="6188"/>
                </a:lnTo>
                <a:lnTo>
                  <a:pt x="288273" y="10083"/>
                </a:lnTo>
                <a:lnTo>
                  <a:pt x="294577" y="22198"/>
                </a:lnTo>
                <a:lnTo>
                  <a:pt x="300985" y="17329"/>
                </a:lnTo>
                <a:lnTo>
                  <a:pt x="308671" y="15088"/>
                </a:lnTo>
                <a:lnTo>
                  <a:pt x="354542" y="15088"/>
                </a:lnTo>
                <a:lnTo>
                  <a:pt x="353147" y="12906"/>
                </a:lnTo>
                <a:lnTo>
                  <a:pt x="338542" y="3362"/>
                </a:lnTo>
                <a:lnTo>
                  <a:pt x="319916" y="0"/>
                </a:lnTo>
                <a:close/>
              </a:path>
              <a:path w="1188084" h="95250">
                <a:moveTo>
                  <a:pt x="408793" y="1434"/>
                </a:moveTo>
                <a:lnTo>
                  <a:pt x="392647" y="1434"/>
                </a:lnTo>
                <a:lnTo>
                  <a:pt x="392647" y="93358"/>
                </a:lnTo>
                <a:lnTo>
                  <a:pt x="408793" y="93358"/>
                </a:lnTo>
                <a:lnTo>
                  <a:pt x="408793" y="45946"/>
                </a:lnTo>
                <a:lnTo>
                  <a:pt x="427989" y="45946"/>
                </a:lnTo>
                <a:lnTo>
                  <a:pt x="427227" y="45014"/>
                </a:lnTo>
                <a:lnTo>
                  <a:pt x="408793" y="45014"/>
                </a:lnTo>
                <a:lnTo>
                  <a:pt x="408793" y="1434"/>
                </a:lnTo>
                <a:close/>
              </a:path>
              <a:path w="1188084" h="95250">
                <a:moveTo>
                  <a:pt x="427989" y="45946"/>
                </a:moveTo>
                <a:lnTo>
                  <a:pt x="408793" y="45946"/>
                </a:lnTo>
                <a:lnTo>
                  <a:pt x="446384" y="93358"/>
                </a:lnTo>
                <a:lnTo>
                  <a:pt x="466781" y="93358"/>
                </a:lnTo>
                <a:lnTo>
                  <a:pt x="427989" y="45946"/>
                </a:lnTo>
                <a:close/>
              </a:path>
              <a:path w="1188084" h="95250">
                <a:moveTo>
                  <a:pt x="464446" y="1434"/>
                </a:moveTo>
                <a:lnTo>
                  <a:pt x="445023" y="1434"/>
                </a:lnTo>
                <a:lnTo>
                  <a:pt x="408793" y="45014"/>
                </a:lnTo>
                <a:lnTo>
                  <a:pt x="427227" y="45014"/>
                </a:lnTo>
                <a:lnTo>
                  <a:pt x="426636" y="44291"/>
                </a:lnTo>
                <a:lnTo>
                  <a:pt x="464446" y="1434"/>
                </a:lnTo>
                <a:close/>
              </a:path>
              <a:path w="1188084" h="95250">
                <a:moveTo>
                  <a:pt x="523806" y="0"/>
                </a:moveTo>
                <a:lnTo>
                  <a:pt x="503652" y="3697"/>
                </a:lnTo>
                <a:lnTo>
                  <a:pt x="488910" y="13807"/>
                </a:lnTo>
                <a:lnTo>
                  <a:pt x="479860" y="28858"/>
                </a:lnTo>
                <a:lnTo>
                  <a:pt x="476781" y="47380"/>
                </a:lnTo>
                <a:lnTo>
                  <a:pt x="480236" y="66881"/>
                </a:lnTo>
                <a:lnTo>
                  <a:pt x="489947" y="81850"/>
                </a:lnTo>
                <a:lnTo>
                  <a:pt x="504933" y="91448"/>
                </a:lnTo>
                <a:lnTo>
                  <a:pt x="524214" y="94834"/>
                </a:lnTo>
                <a:lnTo>
                  <a:pt x="533027" y="94078"/>
                </a:lnTo>
                <a:lnTo>
                  <a:pt x="541211" y="91952"/>
                </a:lnTo>
                <a:lnTo>
                  <a:pt x="548236" y="88668"/>
                </a:lnTo>
                <a:lnTo>
                  <a:pt x="553574" y="84437"/>
                </a:lnTo>
                <a:lnTo>
                  <a:pt x="551187" y="79704"/>
                </a:lnTo>
                <a:lnTo>
                  <a:pt x="525648" y="79704"/>
                </a:lnTo>
                <a:lnTo>
                  <a:pt x="512746" y="77355"/>
                </a:lnTo>
                <a:lnTo>
                  <a:pt x="502684" y="70747"/>
                </a:lnTo>
                <a:lnTo>
                  <a:pt x="496148" y="60537"/>
                </a:lnTo>
                <a:lnTo>
                  <a:pt x="493817" y="47380"/>
                </a:lnTo>
                <a:lnTo>
                  <a:pt x="496100" y="33924"/>
                </a:lnTo>
                <a:lnTo>
                  <a:pt x="502403" y="23758"/>
                </a:lnTo>
                <a:lnTo>
                  <a:pt x="511911" y="17330"/>
                </a:lnTo>
                <a:lnTo>
                  <a:pt x="523806" y="15088"/>
                </a:lnTo>
                <a:lnTo>
                  <a:pt x="548286" y="15088"/>
                </a:lnTo>
                <a:lnTo>
                  <a:pt x="551805" y="9298"/>
                </a:lnTo>
                <a:lnTo>
                  <a:pt x="546530" y="5530"/>
                </a:lnTo>
                <a:lnTo>
                  <a:pt x="539992" y="2591"/>
                </a:lnTo>
                <a:lnTo>
                  <a:pt x="532361" y="681"/>
                </a:lnTo>
                <a:lnTo>
                  <a:pt x="523806" y="0"/>
                </a:lnTo>
                <a:close/>
              </a:path>
              <a:path w="1188084" h="95250">
                <a:moveTo>
                  <a:pt x="547470" y="72332"/>
                </a:moveTo>
                <a:lnTo>
                  <a:pt x="541156" y="77222"/>
                </a:lnTo>
                <a:lnTo>
                  <a:pt x="533397" y="79704"/>
                </a:lnTo>
                <a:lnTo>
                  <a:pt x="551187" y="79704"/>
                </a:lnTo>
                <a:lnTo>
                  <a:pt x="547470" y="72332"/>
                </a:lnTo>
                <a:close/>
              </a:path>
              <a:path w="1188084" h="95250">
                <a:moveTo>
                  <a:pt x="548286" y="15088"/>
                </a:moveTo>
                <a:lnTo>
                  <a:pt x="532999" y="15088"/>
                </a:lnTo>
                <a:lnTo>
                  <a:pt x="539020" y="17591"/>
                </a:lnTo>
                <a:lnTo>
                  <a:pt x="544506" y="21308"/>
                </a:lnTo>
                <a:lnTo>
                  <a:pt x="548286" y="15088"/>
                </a:lnTo>
                <a:close/>
              </a:path>
              <a:path w="1188084" h="95250">
                <a:moveTo>
                  <a:pt x="593667" y="1434"/>
                </a:moveTo>
                <a:lnTo>
                  <a:pt x="577521" y="1434"/>
                </a:lnTo>
                <a:lnTo>
                  <a:pt x="577521" y="93358"/>
                </a:lnTo>
                <a:lnTo>
                  <a:pt x="591730" y="93358"/>
                </a:lnTo>
                <a:lnTo>
                  <a:pt x="611327" y="66804"/>
                </a:lnTo>
                <a:lnTo>
                  <a:pt x="593667" y="66804"/>
                </a:lnTo>
                <a:lnTo>
                  <a:pt x="593667" y="1434"/>
                </a:lnTo>
                <a:close/>
              </a:path>
              <a:path w="1188084" h="95250">
                <a:moveTo>
                  <a:pt x="656021" y="28093"/>
                </a:moveTo>
                <a:lnTo>
                  <a:pt x="639896" y="28093"/>
                </a:lnTo>
                <a:lnTo>
                  <a:pt x="639896" y="93358"/>
                </a:lnTo>
                <a:lnTo>
                  <a:pt x="656021" y="93358"/>
                </a:lnTo>
                <a:lnTo>
                  <a:pt x="656021" y="28093"/>
                </a:lnTo>
                <a:close/>
              </a:path>
              <a:path w="1188084" h="95250">
                <a:moveTo>
                  <a:pt x="656021" y="1434"/>
                </a:moveTo>
                <a:lnTo>
                  <a:pt x="641886" y="1434"/>
                </a:lnTo>
                <a:lnTo>
                  <a:pt x="593667" y="66804"/>
                </a:lnTo>
                <a:lnTo>
                  <a:pt x="611327" y="66804"/>
                </a:lnTo>
                <a:lnTo>
                  <a:pt x="639896" y="28093"/>
                </a:lnTo>
                <a:lnTo>
                  <a:pt x="656021" y="28093"/>
                </a:lnTo>
                <a:lnTo>
                  <a:pt x="656021" y="1434"/>
                </a:lnTo>
                <a:close/>
              </a:path>
              <a:path w="1188084" h="95250">
                <a:moveTo>
                  <a:pt x="705643" y="1434"/>
                </a:moveTo>
                <a:lnTo>
                  <a:pt x="689371" y="1434"/>
                </a:lnTo>
                <a:lnTo>
                  <a:pt x="689371" y="93358"/>
                </a:lnTo>
                <a:lnTo>
                  <a:pt x="705570" y="93358"/>
                </a:lnTo>
                <a:lnTo>
                  <a:pt x="705570" y="27308"/>
                </a:lnTo>
                <a:lnTo>
                  <a:pt x="724561" y="27308"/>
                </a:lnTo>
                <a:lnTo>
                  <a:pt x="705643" y="1434"/>
                </a:lnTo>
                <a:close/>
              </a:path>
              <a:path w="1188084" h="95250">
                <a:moveTo>
                  <a:pt x="782206" y="26931"/>
                </a:moveTo>
                <a:lnTo>
                  <a:pt x="766238" y="26931"/>
                </a:lnTo>
                <a:lnTo>
                  <a:pt x="766238" y="93358"/>
                </a:lnTo>
                <a:lnTo>
                  <a:pt x="782206" y="93358"/>
                </a:lnTo>
                <a:lnTo>
                  <a:pt x="782206" y="26931"/>
                </a:lnTo>
                <a:close/>
              </a:path>
              <a:path w="1188084" h="95250">
                <a:moveTo>
                  <a:pt x="724561" y="27308"/>
                </a:moveTo>
                <a:lnTo>
                  <a:pt x="705570" y="27308"/>
                </a:lnTo>
                <a:lnTo>
                  <a:pt x="734825" y="67725"/>
                </a:lnTo>
                <a:lnTo>
                  <a:pt x="737192" y="67725"/>
                </a:lnTo>
                <a:lnTo>
                  <a:pt x="753802" y="44396"/>
                </a:lnTo>
                <a:lnTo>
                  <a:pt x="737056" y="44396"/>
                </a:lnTo>
                <a:lnTo>
                  <a:pt x="724561" y="27308"/>
                </a:lnTo>
                <a:close/>
              </a:path>
              <a:path w="1188084" h="95250">
                <a:moveTo>
                  <a:pt x="782206" y="1434"/>
                </a:moveTo>
                <a:lnTo>
                  <a:pt x="766992" y="1434"/>
                </a:lnTo>
                <a:lnTo>
                  <a:pt x="737056" y="44396"/>
                </a:lnTo>
                <a:lnTo>
                  <a:pt x="753802" y="44396"/>
                </a:lnTo>
                <a:lnTo>
                  <a:pt x="766238" y="26931"/>
                </a:lnTo>
                <a:lnTo>
                  <a:pt x="782206" y="26931"/>
                </a:lnTo>
                <a:lnTo>
                  <a:pt x="782206" y="1434"/>
                </a:lnTo>
                <a:close/>
              </a:path>
              <a:path w="1188084" h="95250">
                <a:moveTo>
                  <a:pt x="869303" y="1434"/>
                </a:moveTo>
                <a:lnTo>
                  <a:pt x="815566" y="1434"/>
                </a:lnTo>
                <a:lnTo>
                  <a:pt x="815566" y="93358"/>
                </a:lnTo>
                <a:lnTo>
                  <a:pt x="820927" y="93358"/>
                </a:lnTo>
                <a:lnTo>
                  <a:pt x="828833" y="93913"/>
                </a:lnTo>
                <a:lnTo>
                  <a:pt x="839471" y="93913"/>
                </a:lnTo>
                <a:lnTo>
                  <a:pt x="854539" y="91901"/>
                </a:lnTo>
                <a:lnTo>
                  <a:pt x="865668" y="86053"/>
                </a:lnTo>
                <a:lnTo>
                  <a:pt x="871009" y="78772"/>
                </a:lnTo>
                <a:lnTo>
                  <a:pt x="838560" y="78772"/>
                </a:lnTo>
                <a:lnTo>
                  <a:pt x="831702" y="78259"/>
                </a:lnTo>
                <a:lnTo>
                  <a:pt x="831702" y="52113"/>
                </a:lnTo>
                <a:lnTo>
                  <a:pt x="835817" y="51558"/>
                </a:lnTo>
                <a:lnTo>
                  <a:pt x="839723" y="51359"/>
                </a:lnTo>
                <a:lnTo>
                  <a:pt x="872024" y="51359"/>
                </a:lnTo>
                <a:lnTo>
                  <a:pt x="866692" y="43739"/>
                </a:lnTo>
                <a:lnTo>
                  <a:pt x="856978" y="38198"/>
                </a:lnTo>
                <a:lnTo>
                  <a:pt x="849147" y="37025"/>
                </a:lnTo>
                <a:lnTo>
                  <a:pt x="831702" y="37025"/>
                </a:lnTo>
                <a:lnTo>
                  <a:pt x="831702" y="16502"/>
                </a:lnTo>
                <a:lnTo>
                  <a:pt x="869303" y="16502"/>
                </a:lnTo>
                <a:lnTo>
                  <a:pt x="869303" y="1434"/>
                </a:lnTo>
                <a:close/>
              </a:path>
              <a:path w="1188084" h="95250">
                <a:moveTo>
                  <a:pt x="872024" y="51359"/>
                </a:moveTo>
                <a:lnTo>
                  <a:pt x="854026" y="51359"/>
                </a:lnTo>
                <a:lnTo>
                  <a:pt x="858874" y="57265"/>
                </a:lnTo>
                <a:lnTo>
                  <a:pt x="858874" y="73254"/>
                </a:lnTo>
                <a:lnTo>
                  <a:pt x="853932" y="78772"/>
                </a:lnTo>
                <a:lnTo>
                  <a:pt x="871009" y="78772"/>
                </a:lnTo>
                <a:lnTo>
                  <a:pt x="872562" y="76654"/>
                </a:lnTo>
                <a:lnTo>
                  <a:pt x="874926" y="63987"/>
                </a:lnTo>
                <a:lnTo>
                  <a:pt x="872803" y="52472"/>
                </a:lnTo>
                <a:lnTo>
                  <a:pt x="872024" y="51359"/>
                </a:lnTo>
                <a:close/>
              </a:path>
              <a:path w="1188084" h="95250">
                <a:moveTo>
                  <a:pt x="844047" y="36260"/>
                </a:moveTo>
                <a:lnTo>
                  <a:pt x="840780" y="36260"/>
                </a:lnTo>
                <a:lnTo>
                  <a:pt x="835220" y="36501"/>
                </a:lnTo>
                <a:lnTo>
                  <a:pt x="831702" y="37025"/>
                </a:lnTo>
                <a:lnTo>
                  <a:pt x="849147" y="37025"/>
                </a:lnTo>
                <a:lnTo>
                  <a:pt x="844047" y="36260"/>
                </a:lnTo>
                <a:close/>
              </a:path>
              <a:path w="1188084" h="95250">
                <a:moveTo>
                  <a:pt x="945290" y="1162"/>
                </a:moveTo>
                <a:lnTo>
                  <a:pt x="931123" y="1162"/>
                </a:lnTo>
                <a:lnTo>
                  <a:pt x="892224" y="93358"/>
                </a:lnTo>
                <a:lnTo>
                  <a:pt x="908569" y="93358"/>
                </a:lnTo>
                <a:lnTo>
                  <a:pt x="918170" y="69851"/>
                </a:lnTo>
                <a:lnTo>
                  <a:pt x="974271" y="69851"/>
                </a:lnTo>
                <a:lnTo>
                  <a:pt x="967914" y="54783"/>
                </a:lnTo>
                <a:lnTo>
                  <a:pt x="924338" y="54783"/>
                </a:lnTo>
                <a:lnTo>
                  <a:pt x="937803" y="22062"/>
                </a:lnTo>
                <a:lnTo>
                  <a:pt x="954108" y="22062"/>
                </a:lnTo>
                <a:lnTo>
                  <a:pt x="945290" y="1162"/>
                </a:lnTo>
                <a:close/>
              </a:path>
              <a:path w="1188084" h="95250">
                <a:moveTo>
                  <a:pt x="974271" y="69851"/>
                </a:moveTo>
                <a:lnTo>
                  <a:pt x="957373" y="69851"/>
                </a:lnTo>
                <a:lnTo>
                  <a:pt x="966975" y="93358"/>
                </a:lnTo>
                <a:lnTo>
                  <a:pt x="984189" y="93358"/>
                </a:lnTo>
                <a:lnTo>
                  <a:pt x="974271" y="69851"/>
                </a:lnTo>
                <a:close/>
              </a:path>
              <a:path w="1188084" h="95250">
                <a:moveTo>
                  <a:pt x="954108" y="22062"/>
                </a:moveTo>
                <a:lnTo>
                  <a:pt x="937803" y="22062"/>
                </a:lnTo>
                <a:lnTo>
                  <a:pt x="951248" y="54783"/>
                </a:lnTo>
                <a:lnTo>
                  <a:pt x="967914" y="54783"/>
                </a:lnTo>
                <a:lnTo>
                  <a:pt x="954108" y="22062"/>
                </a:lnTo>
                <a:close/>
              </a:path>
              <a:path w="1188084" h="95250">
                <a:moveTo>
                  <a:pt x="1022010" y="1434"/>
                </a:moveTo>
                <a:lnTo>
                  <a:pt x="1005812" y="1434"/>
                </a:lnTo>
                <a:lnTo>
                  <a:pt x="1005812" y="93358"/>
                </a:lnTo>
                <a:lnTo>
                  <a:pt x="1022010" y="93358"/>
                </a:lnTo>
                <a:lnTo>
                  <a:pt x="1022010" y="54071"/>
                </a:lnTo>
                <a:lnTo>
                  <a:pt x="1079998" y="54071"/>
                </a:lnTo>
                <a:lnTo>
                  <a:pt x="1079998" y="38972"/>
                </a:lnTo>
                <a:lnTo>
                  <a:pt x="1022010" y="38972"/>
                </a:lnTo>
                <a:lnTo>
                  <a:pt x="1022010" y="1434"/>
                </a:lnTo>
                <a:close/>
              </a:path>
              <a:path w="1188084" h="95250">
                <a:moveTo>
                  <a:pt x="1079998" y="54071"/>
                </a:moveTo>
                <a:lnTo>
                  <a:pt x="1064061" y="54071"/>
                </a:lnTo>
                <a:lnTo>
                  <a:pt x="1064061" y="93358"/>
                </a:lnTo>
                <a:lnTo>
                  <a:pt x="1079998" y="93358"/>
                </a:lnTo>
                <a:lnTo>
                  <a:pt x="1079998" y="54071"/>
                </a:lnTo>
                <a:close/>
              </a:path>
              <a:path w="1188084" h="95250">
                <a:moveTo>
                  <a:pt x="1079998" y="1434"/>
                </a:moveTo>
                <a:lnTo>
                  <a:pt x="1064061" y="1434"/>
                </a:lnTo>
                <a:lnTo>
                  <a:pt x="1064061" y="38972"/>
                </a:lnTo>
                <a:lnTo>
                  <a:pt x="1079998" y="38972"/>
                </a:lnTo>
                <a:lnTo>
                  <a:pt x="1079998" y="1434"/>
                </a:lnTo>
                <a:close/>
              </a:path>
              <a:path w="1188084" h="95250">
                <a:moveTo>
                  <a:pt x="1129525" y="1434"/>
                </a:moveTo>
                <a:lnTo>
                  <a:pt x="1113379" y="1434"/>
                </a:lnTo>
                <a:lnTo>
                  <a:pt x="1113379" y="93358"/>
                </a:lnTo>
                <a:lnTo>
                  <a:pt x="1129525" y="93358"/>
                </a:lnTo>
                <a:lnTo>
                  <a:pt x="1129525" y="45946"/>
                </a:lnTo>
                <a:lnTo>
                  <a:pt x="1148724" y="45946"/>
                </a:lnTo>
                <a:lnTo>
                  <a:pt x="1147960" y="45014"/>
                </a:lnTo>
                <a:lnTo>
                  <a:pt x="1129525" y="45014"/>
                </a:lnTo>
                <a:lnTo>
                  <a:pt x="1129525" y="1434"/>
                </a:lnTo>
                <a:close/>
              </a:path>
              <a:path w="1188084" h="95250">
                <a:moveTo>
                  <a:pt x="1148724" y="45946"/>
                </a:moveTo>
                <a:lnTo>
                  <a:pt x="1129525" y="45946"/>
                </a:lnTo>
                <a:lnTo>
                  <a:pt x="1167074" y="93358"/>
                </a:lnTo>
                <a:lnTo>
                  <a:pt x="1187586" y="93358"/>
                </a:lnTo>
                <a:lnTo>
                  <a:pt x="1148724" y="45946"/>
                </a:lnTo>
                <a:close/>
              </a:path>
              <a:path w="1188084" h="95250">
                <a:moveTo>
                  <a:pt x="1185189" y="1434"/>
                </a:moveTo>
                <a:lnTo>
                  <a:pt x="1165807" y="1434"/>
                </a:lnTo>
                <a:lnTo>
                  <a:pt x="1129525" y="45014"/>
                </a:lnTo>
                <a:lnTo>
                  <a:pt x="1147960" y="45014"/>
                </a:lnTo>
                <a:lnTo>
                  <a:pt x="1147368" y="44291"/>
                </a:lnTo>
                <a:lnTo>
                  <a:pt x="1185189" y="14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85730" y="1240695"/>
            <a:ext cx="1143000" cy="143510"/>
          </a:xfrm>
          <a:custGeom>
            <a:avLst/>
            <a:gdLst/>
            <a:ahLst/>
            <a:cxnLst/>
            <a:rect l="l" t="t" r="r" b="b"/>
            <a:pathLst>
              <a:path w="1143000" h="143509">
                <a:moveTo>
                  <a:pt x="1082605" y="0"/>
                </a:moveTo>
                <a:lnTo>
                  <a:pt x="1063936" y="0"/>
                </a:lnTo>
                <a:lnTo>
                  <a:pt x="1066735" y="9413"/>
                </a:lnTo>
                <a:lnTo>
                  <a:pt x="1073286" y="16782"/>
                </a:lnTo>
                <a:lnTo>
                  <a:pt x="1083266" y="21527"/>
                </a:lnTo>
                <a:lnTo>
                  <a:pt x="1096395" y="23213"/>
                </a:lnTo>
                <a:lnTo>
                  <a:pt x="1108805" y="21549"/>
                </a:lnTo>
                <a:lnTo>
                  <a:pt x="1118736" y="16841"/>
                </a:lnTo>
                <a:lnTo>
                  <a:pt x="1125410" y="9515"/>
                </a:lnTo>
                <a:lnTo>
                  <a:pt x="1088280" y="9413"/>
                </a:lnTo>
                <a:lnTo>
                  <a:pt x="1083893" y="6334"/>
                </a:lnTo>
                <a:lnTo>
                  <a:pt x="1082605" y="0"/>
                </a:lnTo>
                <a:close/>
              </a:path>
              <a:path w="1143000" h="143509">
                <a:moveTo>
                  <a:pt x="1128049" y="0"/>
                </a:moveTo>
                <a:lnTo>
                  <a:pt x="1109379" y="0"/>
                </a:lnTo>
                <a:lnTo>
                  <a:pt x="1108730" y="6984"/>
                </a:lnTo>
                <a:lnTo>
                  <a:pt x="1103704" y="9413"/>
                </a:lnTo>
                <a:lnTo>
                  <a:pt x="1125439" y="9413"/>
                </a:lnTo>
                <a:lnTo>
                  <a:pt x="1128049" y="0"/>
                </a:lnTo>
                <a:close/>
              </a:path>
              <a:path w="1143000" h="143509">
                <a:moveTo>
                  <a:pt x="1065883" y="27590"/>
                </a:moveTo>
                <a:lnTo>
                  <a:pt x="1045926" y="27590"/>
                </a:lnTo>
                <a:lnTo>
                  <a:pt x="1045926" y="141210"/>
                </a:lnTo>
                <a:lnTo>
                  <a:pt x="1063444" y="141210"/>
                </a:lnTo>
                <a:lnTo>
                  <a:pt x="1087653" y="108426"/>
                </a:lnTo>
                <a:lnTo>
                  <a:pt x="1065883" y="108426"/>
                </a:lnTo>
                <a:lnTo>
                  <a:pt x="1065883" y="27590"/>
                </a:lnTo>
                <a:close/>
              </a:path>
              <a:path w="1143000" h="143509">
                <a:moveTo>
                  <a:pt x="1142980" y="60542"/>
                </a:moveTo>
                <a:lnTo>
                  <a:pt x="1123012" y="60542"/>
                </a:lnTo>
                <a:lnTo>
                  <a:pt x="1123012" y="141210"/>
                </a:lnTo>
                <a:lnTo>
                  <a:pt x="1142980" y="141210"/>
                </a:lnTo>
                <a:lnTo>
                  <a:pt x="1142980" y="60542"/>
                </a:lnTo>
                <a:close/>
              </a:path>
              <a:path w="1143000" h="143509">
                <a:moveTo>
                  <a:pt x="1142980" y="27590"/>
                </a:moveTo>
                <a:lnTo>
                  <a:pt x="1125452" y="27590"/>
                </a:lnTo>
                <a:lnTo>
                  <a:pt x="1065883" y="108426"/>
                </a:lnTo>
                <a:lnTo>
                  <a:pt x="1087653" y="108426"/>
                </a:lnTo>
                <a:lnTo>
                  <a:pt x="1123012" y="60542"/>
                </a:lnTo>
                <a:lnTo>
                  <a:pt x="1142980" y="60542"/>
                </a:lnTo>
                <a:lnTo>
                  <a:pt x="1142980" y="27590"/>
                </a:lnTo>
                <a:close/>
              </a:path>
              <a:path w="1143000" h="143509">
                <a:moveTo>
                  <a:pt x="937332" y="27590"/>
                </a:moveTo>
                <a:lnTo>
                  <a:pt x="917364" y="27590"/>
                </a:lnTo>
                <a:lnTo>
                  <a:pt x="917364" y="141210"/>
                </a:lnTo>
                <a:lnTo>
                  <a:pt x="934893" y="141210"/>
                </a:lnTo>
                <a:lnTo>
                  <a:pt x="959102" y="108426"/>
                </a:lnTo>
                <a:lnTo>
                  <a:pt x="937332" y="108426"/>
                </a:lnTo>
                <a:lnTo>
                  <a:pt x="937332" y="27590"/>
                </a:lnTo>
                <a:close/>
              </a:path>
              <a:path w="1143000" h="143509">
                <a:moveTo>
                  <a:pt x="1014429" y="60542"/>
                </a:moveTo>
                <a:lnTo>
                  <a:pt x="994461" y="60542"/>
                </a:lnTo>
                <a:lnTo>
                  <a:pt x="994461" y="141210"/>
                </a:lnTo>
                <a:lnTo>
                  <a:pt x="1014429" y="141210"/>
                </a:lnTo>
                <a:lnTo>
                  <a:pt x="1014429" y="60542"/>
                </a:lnTo>
                <a:close/>
              </a:path>
              <a:path w="1143000" h="143509">
                <a:moveTo>
                  <a:pt x="1014429" y="27590"/>
                </a:moveTo>
                <a:lnTo>
                  <a:pt x="996901" y="27590"/>
                </a:lnTo>
                <a:lnTo>
                  <a:pt x="937332" y="108426"/>
                </a:lnTo>
                <a:lnTo>
                  <a:pt x="959102" y="108426"/>
                </a:lnTo>
                <a:lnTo>
                  <a:pt x="994461" y="60542"/>
                </a:lnTo>
                <a:lnTo>
                  <a:pt x="1014429" y="60542"/>
                </a:lnTo>
                <a:lnTo>
                  <a:pt x="1014429" y="27590"/>
                </a:lnTo>
                <a:close/>
              </a:path>
              <a:path w="1143000" h="143509">
                <a:moveTo>
                  <a:pt x="828257" y="27590"/>
                </a:moveTo>
                <a:lnTo>
                  <a:pt x="808299" y="27590"/>
                </a:lnTo>
                <a:lnTo>
                  <a:pt x="808299" y="141210"/>
                </a:lnTo>
                <a:lnTo>
                  <a:pt x="828257" y="141210"/>
                </a:lnTo>
                <a:lnTo>
                  <a:pt x="828257" y="82615"/>
                </a:lnTo>
                <a:lnTo>
                  <a:pt x="852070" y="82615"/>
                </a:lnTo>
                <a:lnTo>
                  <a:pt x="851137" y="81473"/>
                </a:lnTo>
                <a:lnTo>
                  <a:pt x="828257" y="81473"/>
                </a:lnTo>
                <a:lnTo>
                  <a:pt x="828257" y="27590"/>
                </a:lnTo>
                <a:close/>
              </a:path>
              <a:path w="1143000" h="143509">
                <a:moveTo>
                  <a:pt x="852070" y="82615"/>
                </a:moveTo>
                <a:lnTo>
                  <a:pt x="828257" y="82615"/>
                </a:lnTo>
                <a:lnTo>
                  <a:pt x="874685" y="141210"/>
                </a:lnTo>
                <a:lnTo>
                  <a:pt x="900004" y="141210"/>
                </a:lnTo>
                <a:lnTo>
                  <a:pt x="852070" y="82615"/>
                </a:lnTo>
                <a:close/>
              </a:path>
              <a:path w="1143000" h="143509">
                <a:moveTo>
                  <a:pt x="897082" y="27590"/>
                </a:moveTo>
                <a:lnTo>
                  <a:pt x="873062" y="27590"/>
                </a:lnTo>
                <a:lnTo>
                  <a:pt x="828257" y="81473"/>
                </a:lnTo>
                <a:lnTo>
                  <a:pt x="851137" y="81473"/>
                </a:lnTo>
                <a:lnTo>
                  <a:pt x="850340" y="80500"/>
                </a:lnTo>
                <a:lnTo>
                  <a:pt x="897082" y="27590"/>
                </a:lnTo>
                <a:close/>
              </a:path>
              <a:path w="1143000" h="143509">
                <a:moveTo>
                  <a:pt x="751652" y="25810"/>
                </a:moveTo>
                <a:lnTo>
                  <a:pt x="726753" y="30378"/>
                </a:lnTo>
                <a:lnTo>
                  <a:pt x="708534" y="42873"/>
                </a:lnTo>
                <a:lnTo>
                  <a:pt x="697346" y="61485"/>
                </a:lnTo>
                <a:lnTo>
                  <a:pt x="693539" y="84405"/>
                </a:lnTo>
                <a:lnTo>
                  <a:pt x="697810" y="108486"/>
                </a:lnTo>
                <a:lnTo>
                  <a:pt x="709813" y="126966"/>
                </a:lnTo>
                <a:lnTo>
                  <a:pt x="728330" y="138812"/>
                </a:lnTo>
                <a:lnTo>
                  <a:pt x="752144" y="142990"/>
                </a:lnTo>
                <a:lnTo>
                  <a:pt x="763047" y="142059"/>
                </a:lnTo>
                <a:lnTo>
                  <a:pt x="773175" y="139440"/>
                </a:lnTo>
                <a:lnTo>
                  <a:pt x="781873" y="135392"/>
                </a:lnTo>
                <a:lnTo>
                  <a:pt x="788489" y="130174"/>
                </a:lnTo>
                <a:lnTo>
                  <a:pt x="785506" y="124331"/>
                </a:lnTo>
                <a:lnTo>
                  <a:pt x="753924" y="124331"/>
                </a:lnTo>
                <a:lnTo>
                  <a:pt x="737998" y="121425"/>
                </a:lnTo>
                <a:lnTo>
                  <a:pt x="725585" y="113254"/>
                </a:lnTo>
                <a:lnTo>
                  <a:pt x="717522" y="100640"/>
                </a:lnTo>
                <a:lnTo>
                  <a:pt x="714648" y="84405"/>
                </a:lnTo>
                <a:lnTo>
                  <a:pt x="717463" y="67753"/>
                </a:lnTo>
                <a:lnTo>
                  <a:pt x="725238" y="55182"/>
                </a:lnTo>
                <a:lnTo>
                  <a:pt x="736969" y="47239"/>
                </a:lnTo>
                <a:lnTo>
                  <a:pt x="751652" y="44469"/>
                </a:lnTo>
                <a:lnTo>
                  <a:pt x="781910" y="44469"/>
                </a:lnTo>
                <a:lnTo>
                  <a:pt x="786227" y="37328"/>
                </a:lnTo>
                <a:lnTo>
                  <a:pt x="779753" y="32657"/>
                </a:lnTo>
                <a:lnTo>
                  <a:pt x="771680" y="29017"/>
                </a:lnTo>
                <a:lnTo>
                  <a:pt x="762237" y="26653"/>
                </a:lnTo>
                <a:lnTo>
                  <a:pt x="751652" y="25810"/>
                </a:lnTo>
                <a:close/>
              </a:path>
              <a:path w="1143000" h="143509">
                <a:moveTo>
                  <a:pt x="780866" y="115242"/>
                </a:moveTo>
                <a:lnTo>
                  <a:pt x="774717" y="119193"/>
                </a:lnTo>
                <a:lnTo>
                  <a:pt x="768066" y="122036"/>
                </a:lnTo>
                <a:lnTo>
                  <a:pt x="761080" y="123754"/>
                </a:lnTo>
                <a:lnTo>
                  <a:pt x="753924" y="124331"/>
                </a:lnTo>
                <a:lnTo>
                  <a:pt x="785506" y="124331"/>
                </a:lnTo>
                <a:lnTo>
                  <a:pt x="780866" y="115242"/>
                </a:lnTo>
                <a:close/>
              </a:path>
              <a:path w="1143000" h="143509">
                <a:moveTo>
                  <a:pt x="781910" y="44469"/>
                </a:moveTo>
                <a:lnTo>
                  <a:pt x="751652" y="44469"/>
                </a:lnTo>
                <a:lnTo>
                  <a:pt x="759495" y="45023"/>
                </a:lnTo>
                <a:lnTo>
                  <a:pt x="766182" y="46582"/>
                </a:lnTo>
                <a:lnTo>
                  <a:pt x="772015" y="48993"/>
                </a:lnTo>
                <a:lnTo>
                  <a:pt x="777295" y="52103"/>
                </a:lnTo>
                <a:lnTo>
                  <a:pt x="781910" y="44469"/>
                </a:lnTo>
                <a:close/>
              </a:path>
              <a:path w="1143000" h="143509">
                <a:moveTo>
                  <a:pt x="610117" y="0"/>
                </a:moveTo>
                <a:lnTo>
                  <a:pt x="591447" y="0"/>
                </a:lnTo>
                <a:lnTo>
                  <a:pt x="594251" y="9413"/>
                </a:lnTo>
                <a:lnTo>
                  <a:pt x="600802" y="16782"/>
                </a:lnTo>
                <a:lnTo>
                  <a:pt x="610779" y="21527"/>
                </a:lnTo>
                <a:lnTo>
                  <a:pt x="623907" y="23213"/>
                </a:lnTo>
                <a:lnTo>
                  <a:pt x="636322" y="21549"/>
                </a:lnTo>
                <a:lnTo>
                  <a:pt x="646253" y="16841"/>
                </a:lnTo>
                <a:lnTo>
                  <a:pt x="652928" y="9515"/>
                </a:lnTo>
                <a:lnTo>
                  <a:pt x="615803" y="9413"/>
                </a:lnTo>
                <a:lnTo>
                  <a:pt x="611415" y="6334"/>
                </a:lnTo>
                <a:lnTo>
                  <a:pt x="610117" y="0"/>
                </a:lnTo>
                <a:close/>
              </a:path>
              <a:path w="1143000" h="143509">
                <a:moveTo>
                  <a:pt x="655571" y="0"/>
                </a:moveTo>
                <a:lnTo>
                  <a:pt x="636902" y="0"/>
                </a:lnTo>
                <a:lnTo>
                  <a:pt x="636252" y="6984"/>
                </a:lnTo>
                <a:lnTo>
                  <a:pt x="631216" y="9413"/>
                </a:lnTo>
                <a:lnTo>
                  <a:pt x="652956" y="9413"/>
                </a:lnTo>
                <a:lnTo>
                  <a:pt x="655571" y="0"/>
                </a:lnTo>
                <a:close/>
              </a:path>
              <a:path w="1143000" h="143509">
                <a:moveTo>
                  <a:pt x="593395" y="27590"/>
                </a:moveTo>
                <a:lnTo>
                  <a:pt x="573438" y="27590"/>
                </a:lnTo>
                <a:lnTo>
                  <a:pt x="573438" y="141210"/>
                </a:lnTo>
                <a:lnTo>
                  <a:pt x="590966" y="141210"/>
                </a:lnTo>
                <a:lnTo>
                  <a:pt x="615175" y="108426"/>
                </a:lnTo>
                <a:lnTo>
                  <a:pt x="593395" y="108426"/>
                </a:lnTo>
                <a:lnTo>
                  <a:pt x="593395" y="27590"/>
                </a:lnTo>
                <a:close/>
              </a:path>
              <a:path w="1143000" h="143509">
                <a:moveTo>
                  <a:pt x="670492" y="60542"/>
                </a:moveTo>
                <a:lnTo>
                  <a:pt x="650535" y="60542"/>
                </a:lnTo>
                <a:lnTo>
                  <a:pt x="650535" y="141210"/>
                </a:lnTo>
                <a:lnTo>
                  <a:pt x="670492" y="141210"/>
                </a:lnTo>
                <a:lnTo>
                  <a:pt x="670492" y="60542"/>
                </a:lnTo>
                <a:close/>
              </a:path>
              <a:path w="1143000" h="143509">
                <a:moveTo>
                  <a:pt x="670492" y="27590"/>
                </a:moveTo>
                <a:lnTo>
                  <a:pt x="652964" y="27590"/>
                </a:lnTo>
                <a:lnTo>
                  <a:pt x="593395" y="108426"/>
                </a:lnTo>
                <a:lnTo>
                  <a:pt x="615175" y="108426"/>
                </a:lnTo>
                <a:lnTo>
                  <a:pt x="650535" y="60542"/>
                </a:lnTo>
                <a:lnTo>
                  <a:pt x="670492" y="60542"/>
                </a:lnTo>
                <a:lnTo>
                  <a:pt x="670492" y="27590"/>
                </a:lnTo>
                <a:close/>
              </a:path>
              <a:path w="1143000" h="143509">
                <a:moveTo>
                  <a:pt x="464854" y="27590"/>
                </a:moveTo>
                <a:lnTo>
                  <a:pt x="444886" y="27590"/>
                </a:lnTo>
                <a:lnTo>
                  <a:pt x="444886" y="141210"/>
                </a:lnTo>
                <a:lnTo>
                  <a:pt x="462415" y="141210"/>
                </a:lnTo>
                <a:lnTo>
                  <a:pt x="486629" y="108426"/>
                </a:lnTo>
                <a:lnTo>
                  <a:pt x="464854" y="108426"/>
                </a:lnTo>
                <a:lnTo>
                  <a:pt x="464854" y="27590"/>
                </a:lnTo>
                <a:close/>
              </a:path>
              <a:path w="1143000" h="143509">
                <a:moveTo>
                  <a:pt x="541941" y="60542"/>
                </a:moveTo>
                <a:lnTo>
                  <a:pt x="521994" y="60542"/>
                </a:lnTo>
                <a:lnTo>
                  <a:pt x="521994" y="141210"/>
                </a:lnTo>
                <a:lnTo>
                  <a:pt x="541941" y="141210"/>
                </a:lnTo>
                <a:lnTo>
                  <a:pt x="541941" y="60542"/>
                </a:lnTo>
                <a:close/>
              </a:path>
              <a:path w="1143000" h="143509">
                <a:moveTo>
                  <a:pt x="541941" y="27590"/>
                </a:moveTo>
                <a:lnTo>
                  <a:pt x="524423" y="27590"/>
                </a:lnTo>
                <a:lnTo>
                  <a:pt x="464854" y="108426"/>
                </a:lnTo>
                <a:lnTo>
                  <a:pt x="486629" y="108426"/>
                </a:lnTo>
                <a:lnTo>
                  <a:pt x="521994" y="60542"/>
                </a:lnTo>
                <a:lnTo>
                  <a:pt x="541941" y="60542"/>
                </a:lnTo>
                <a:lnTo>
                  <a:pt x="541941" y="27590"/>
                </a:lnTo>
                <a:close/>
              </a:path>
              <a:path w="1143000" h="143509">
                <a:moveTo>
                  <a:pt x="388239" y="25810"/>
                </a:moveTo>
                <a:lnTo>
                  <a:pt x="363342" y="30378"/>
                </a:lnTo>
                <a:lnTo>
                  <a:pt x="345126" y="42873"/>
                </a:lnTo>
                <a:lnTo>
                  <a:pt x="333942" y="61485"/>
                </a:lnTo>
                <a:lnTo>
                  <a:pt x="330136" y="84405"/>
                </a:lnTo>
                <a:lnTo>
                  <a:pt x="334406" y="108486"/>
                </a:lnTo>
                <a:lnTo>
                  <a:pt x="346405" y="126966"/>
                </a:lnTo>
                <a:lnTo>
                  <a:pt x="364919" y="138812"/>
                </a:lnTo>
                <a:lnTo>
                  <a:pt x="388731" y="142990"/>
                </a:lnTo>
                <a:lnTo>
                  <a:pt x="399636" y="142059"/>
                </a:lnTo>
                <a:lnTo>
                  <a:pt x="409766" y="139440"/>
                </a:lnTo>
                <a:lnTo>
                  <a:pt x="418465" y="135392"/>
                </a:lnTo>
                <a:lnTo>
                  <a:pt x="425076" y="130174"/>
                </a:lnTo>
                <a:lnTo>
                  <a:pt x="422093" y="124331"/>
                </a:lnTo>
                <a:lnTo>
                  <a:pt x="390511" y="124331"/>
                </a:lnTo>
                <a:lnTo>
                  <a:pt x="374585" y="121425"/>
                </a:lnTo>
                <a:lnTo>
                  <a:pt x="362172" y="113254"/>
                </a:lnTo>
                <a:lnTo>
                  <a:pt x="354109" y="100640"/>
                </a:lnTo>
                <a:lnTo>
                  <a:pt x="351235" y="84405"/>
                </a:lnTo>
                <a:lnTo>
                  <a:pt x="354050" y="67753"/>
                </a:lnTo>
                <a:lnTo>
                  <a:pt x="361825" y="55182"/>
                </a:lnTo>
                <a:lnTo>
                  <a:pt x="373556" y="47239"/>
                </a:lnTo>
                <a:lnTo>
                  <a:pt x="388239" y="44469"/>
                </a:lnTo>
                <a:lnTo>
                  <a:pt x="418497" y="44469"/>
                </a:lnTo>
                <a:lnTo>
                  <a:pt x="422814" y="37328"/>
                </a:lnTo>
                <a:lnTo>
                  <a:pt x="416340" y="32657"/>
                </a:lnTo>
                <a:lnTo>
                  <a:pt x="408267" y="29017"/>
                </a:lnTo>
                <a:lnTo>
                  <a:pt x="398824" y="26653"/>
                </a:lnTo>
                <a:lnTo>
                  <a:pt x="388239" y="25810"/>
                </a:lnTo>
                <a:close/>
              </a:path>
              <a:path w="1143000" h="143509">
                <a:moveTo>
                  <a:pt x="417453" y="115242"/>
                </a:moveTo>
                <a:lnTo>
                  <a:pt x="411304" y="119193"/>
                </a:lnTo>
                <a:lnTo>
                  <a:pt x="404653" y="122036"/>
                </a:lnTo>
                <a:lnTo>
                  <a:pt x="397667" y="123754"/>
                </a:lnTo>
                <a:lnTo>
                  <a:pt x="390511" y="124331"/>
                </a:lnTo>
                <a:lnTo>
                  <a:pt x="422093" y="124331"/>
                </a:lnTo>
                <a:lnTo>
                  <a:pt x="417453" y="115242"/>
                </a:lnTo>
                <a:close/>
              </a:path>
              <a:path w="1143000" h="143509">
                <a:moveTo>
                  <a:pt x="418497" y="44469"/>
                </a:moveTo>
                <a:lnTo>
                  <a:pt x="388239" y="44469"/>
                </a:lnTo>
                <a:lnTo>
                  <a:pt x="396082" y="45023"/>
                </a:lnTo>
                <a:lnTo>
                  <a:pt x="402769" y="46582"/>
                </a:lnTo>
                <a:lnTo>
                  <a:pt x="408602" y="48993"/>
                </a:lnTo>
                <a:lnTo>
                  <a:pt x="413882" y="52103"/>
                </a:lnTo>
                <a:lnTo>
                  <a:pt x="418497" y="44469"/>
                </a:lnTo>
                <a:close/>
              </a:path>
              <a:path w="1143000" h="143509">
                <a:moveTo>
                  <a:pt x="281918" y="25810"/>
                </a:moveTo>
                <a:lnTo>
                  <a:pt x="257025" y="30378"/>
                </a:lnTo>
                <a:lnTo>
                  <a:pt x="238809" y="42873"/>
                </a:lnTo>
                <a:lnTo>
                  <a:pt x="227622" y="61485"/>
                </a:lnTo>
                <a:lnTo>
                  <a:pt x="223815" y="84405"/>
                </a:lnTo>
                <a:lnTo>
                  <a:pt x="228086" y="108486"/>
                </a:lnTo>
                <a:lnTo>
                  <a:pt x="240088" y="126966"/>
                </a:lnTo>
                <a:lnTo>
                  <a:pt x="258602" y="138812"/>
                </a:lnTo>
                <a:lnTo>
                  <a:pt x="282410" y="142990"/>
                </a:lnTo>
                <a:lnTo>
                  <a:pt x="293321" y="142059"/>
                </a:lnTo>
                <a:lnTo>
                  <a:pt x="303455" y="139440"/>
                </a:lnTo>
                <a:lnTo>
                  <a:pt x="312158" y="135392"/>
                </a:lnTo>
                <a:lnTo>
                  <a:pt x="318775" y="130174"/>
                </a:lnTo>
                <a:lnTo>
                  <a:pt x="315788" y="124331"/>
                </a:lnTo>
                <a:lnTo>
                  <a:pt x="284200" y="124331"/>
                </a:lnTo>
                <a:lnTo>
                  <a:pt x="268268" y="121425"/>
                </a:lnTo>
                <a:lnTo>
                  <a:pt x="255852" y="113254"/>
                </a:lnTo>
                <a:lnTo>
                  <a:pt x="247788" y="100640"/>
                </a:lnTo>
                <a:lnTo>
                  <a:pt x="244914" y="84405"/>
                </a:lnTo>
                <a:lnTo>
                  <a:pt x="247728" y="67753"/>
                </a:lnTo>
                <a:lnTo>
                  <a:pt x="255504" y="55182"/>
                </a:lnTo>
                <a:lnTo>
                  <a:pt x="267235" y="47239"/>
                </a:lnTo>
                <a:lnTo>
                  <a:pt x="281918" y="44469"/>
                </a:lnTo>
                <a:lnTo>
                  <a:pt x="312186" y="44469"/>
                </a:lnTo>
                <a:lnTo>
                  <a:pt x="316503" y="37328"/>
                </a:lnTo>
                <a:lnTo>
                  <a:pt x="310029" y="32657"/>
                </a:lnTo>
                <a:lnTo>
                  <a:pt x="301955" y="29017"/>
                </a:lnTo>
                <a:lnTo>
                  <a:pt x="292509" y="26653"/>
                </a:lnTo>
                <a:lnTo>
                  <a:pt x="281918" y="25810"/>
                </a:lnTo>
                <a:close/>
              </a:path>
              <a:path w="1143000" h="143509">
                <a:moveTo>
                  <a:pt x="311142" y="115242"/>
                </a:moveTo>
                <a:lnTo>
                  <a:pt x="304992" y="119193"/>
                </a:lnTo>
                <a:lnTo>
                  <a:pt x="298339" y="122036"/>
                </a:lnTo>
                <a:lnTo>
                  <a:pt x="291352" y="123754"/>
                </a:lnTo>
                <a:lnTo>
                  <a:pt x="284200" y="124331"/>
                </a:lnTo>
                <a:lnTo>
                  <a:pt x="315788" y="124331"/>
                </a:lnTo>
                <a:lnTo>
                  <a:pt x="311142" y="115242"/>
                </a:lnTo>
                <a:close/>
              </a:path>
              <a:path w="1143000" h="143509">
                <a:moveTo>
                  <a:pt x="312186" y="44469"/>
                </a:moveTo>
                <a:lnTo>
                  <a:pt x="281918" y="44469"/>
                </a:lnTo>
                <a:lnTo>
                  <a:pt x="289765" y="45023"/>
                </a:lnTo>
                <a:lnTo>
                  <a:pt x="296453" y="46582"/>
                </a:lnTo>
                <a:lnTo>
                  <a:pt x="302286" y="48993"/>
                </a:lnTo>
                <a:lnTo>
                  <a:pt x="307571" y="52103"/>
                </a:lnTo>
                <a:lnTo>
                  <a:pt x="312186" y="44469"/>
                </a:lnTo>
                <a:close/>
              </a:path>
              <a:path w="1143000" h="143509">
                <a:moveTo>
                  <a:pt x="149974" y="25810"/>
                </a:moveTo>
                <a:lnTo>
                  <a:pt x="126018" y="30332"/>
                </a:lnTo>
                <a:lnTo>
                  <a:pt x="107343" y="42751"/>
                </a:lnTo>
                <a:lnTo>
                  <a:pt x="95211" y="61348"/>
                </a:lnTo>
                <a:lnTo>
                  <a:pt x="90887" y="84405"/>
                </a:lnTo>
                <a:lnTo>
                  <a:pt x="95372" y="108486"/>
                </a:lnTo>
                <a:lnTo>
                  <a:pt x="107771" y="126966"/>
                </a:lnTo>
                <a:lnTo>
                  <a:pt x="126500" y="138812"/>
                </a:lnTo>
                <a:lnTo>
                  <a:pt x="149974" y="142990"/>
                </a:lnTo>
                <a:lnTo>
                  <a:pt x="173467" y="138629"/>
                </a:lnTo>
                <a:lnTo>
                  <a:pt x="192246" y="126479"/>
                </a:lnTo>
                <a:lnTo>
                  <a:pt x="193689" y="124331"/>
                </a:lnTo>
                <a:lnTo>
                  <a:pt x="149974" y="124331"/>
                </a:lnTo>
                <a:lnTo>
                  <a:pt x="135067" y="121288"/>
                </a:lnTo>
                <a:lnTo>
                  <a:pt x="123006" y="112889"/>
                </a:lnTo>
                <a:lnTo>
                  <a:pt x="114935" y="100229"/>
                </a:lnTo>
                <a:lnTo>
                  <a:pt x="111996" y="84405"/>
                </a:lnTo>
                <a:lnTo>
                  <a:pt x="114872" y="68235"/>
                </a:lnTo>
                <a:lnTo>
                  <a:pt x="122830" y="55610"/>
                </a:lnTo>
                <a:lnTo>
                  <a:pt x="134865" y="47399"/>
                </a:lnTo>
                <a:lnTo>
                  <a:pt x="149974" y="44469"/>
                </a:lnTo>
                <a:lnTo>
                  <a:pt x="194018" y="44469"/>
                </a:lnTo>
                <a:lnTo>
                  <a:pt x="192246" y="41840"/>
                </a:lnTo>
                <a:lnTo>
                  <a:pt x="173467" y="29990"/>
                </a:lnTo>
                <a:lnTo>
                  <a:pt x="149974" y="25810"/>
                </a:lnTo>
                <a:close/>
              </a:path>
              <a:path w="1143000" h="143509">
                <a:moveTo>
                  <a:pt x="194018" y="44469"/>
                </a:moveTo>
                <a:lnTo>
                  <a:pt x="149974" y="44469"/>
                </a:lnTo>
                <a:lnTo>
                  <a:pt x="164971" y="47399"/>
                </a:lnTo>
                <a:lnTo>
                  <a:pt x="177075" y="55610"/>
                </a:lnTo>
                <a:lnTo>
                  <a:pt x="185163" y="68235"/>
                </a:lnTo>
                <a:lnTo>
                  <a:pt x="188109" y="84405"/>
                </a:lnTo>
                <a:lnTo>
                  <a:pt x="185505" y="100092"/>
                </a:lnTo>
                <a:lnTo>
                  <a:pt x="177986" y="112767"/>
                </a:lnTo>
                <a:lnTo>
                  <a:pt x="165995" y="121242"/>
                </a:lnTo>
                <a:lnTo>
                  <a:pt x="149974" y="124331"/>
                </a:lnTo>
                <a:lnTo>
                  <a:pt x="193689" y="124331"/>
                </a:lnTo>
                <a:lnTo>
                  <a:pt x="204698" y="107938"/>
                </a:lnTo>
                <a:lnTo>
                  <a:pt x="209208" y="84405"/>
                </a:lnTo>
                <a:lnTo>
                  <a:pt x="204698" y="60323"/>
                </a:lnTo>
                <a:lnTo>
                  <a:pt x="194018" y="44469"/>
                </a:lnTo>
                <a:close/>
              </a:path>
              <a:path w="1143000" h="143509">
                <a:moveTo>
                  <a:pt x="32302" y="27266"/>
                </a:moveTo>
                <a:lnTo>
                  <a:pt x="0" y="27590"/>
                </a:lnTo>
                <a:lnTo>
                  <a:pt x="0" y="141210"/>
                </a:lnTo>
                <a:lnTo>
                  <a:pt x="19957" y="141210"/>
                </a:lnTo>
                <a:lnTo>
                  <a:pt x="19957" y="100143"/>
                </a:lnTo>
                <a:lnTo>
                  <a:pt x="37633" y="100143"/>
                </a:lnTo>
                <a:lnTo>
                  <a:pt x="52657" y="97595"/>
                </a:lnTo>
                <a:lnTo>
                  <a:pt x="65673" y="89456"/>
                </a:lnTo>
                <a:lnTo>
                  <a:pt x="70727" y="81966"/>
                </a:lnTo>
                <a:lnTo>
                  <a:pt x="29538" y="81966"/>
                </a:lnTo>
                <a:lnTo>
                  <a:pt x="24669" y="81641"/>
                </a:lnTo>
                <a:lnTo>
                  <a:pt x="19957" y="81149"/>
                </a:lnTo>
                <a:lnTo>
                  <a:pt x="19957" y="46260"/>
                </a:lnTo>
                <a:lnTo>
                  <a:pt x="30187" y="45935"/>
                </a:lnTo>
                <a:lnTo>
                  <a:pt x="71455" y="45935"/>
                </a:lnTo>
                <a:lnTo>
                  <a:pt x="66834" y="38526"/>
                </a:lnTo>
                <a:lnTo>
                  <a:pt x="53280" y="30347"/>
                </a:lnTo>
                <a:lnTo>
                  <a:pt x="32302" y="27266"/>
                </a:lnTo>
                <a:close/>
              </a:path>
              <a:path w="1143000" h="143509">
                <a:moveTo>
                  <a:pt x="37633" y="100143"/>
                </a:moveTo>
                <a:lnTo>
                  <a:pt x="19957" y="100143"/>
                </a:lnTo>
                <a:lnTo>
                  <a:pt x="24826" y="100635"/>
                </a:lnTo>
                <a:lnTo>
                  <a:pt x="34731" y="100635"/>
                </a:lnTo>
                <a:lnTo>
                  <a:pt x="37633" y="100143"/>
                </a:lnTo>
                <a:close/>
              </a:path>
              <a:path w="1143000" h="143509">
                <a:moveTo>
                  <a:pt x="71455" y="45935"/>
                </a:moveTo>
                <a:lnTo>
                  <a:pt x="34250" y="45935"/>
                </a:lnTo>
                <a:lnTo>
                  <a:pt x="43269" y="47033"/>
                </a:lnTo>
                <a:lnTo>
                  <a:pt x="49829" y="50338"/>
                </a:lnTo>
                <a:lnTo>
                  <a:pt x="53835" y="55866"/>
                </a:lnTo>
                <a:lnTo>
                  <a:pt x="55192" y="63631"/>
                </a:lnTo>
                <a:lnTo>
                  <a:pt x="53559" y="71832"/>
                </a:lnTo>
                <a:lnTo>
                  <a:pt x="49078" y="77542"/>
                </a:lnTo>
                <a:lnTo>
                  <a:pt x="42377" y="80880"/>
                </a:lnTo>
                <a:lnTo>
                  <a:pt x="34082" y="81966"/>
                </a:lnTo>
                <a:lnTo>
                  <a:pt x="70727" y="81966"/>
                </a:lnTo>
                <a:lnTo>
                  <a:pt x="73608" y="77696"/>
                </a:lnTo>
                <a:lnTo>
                  <a:pt x="76290" y="63788"/>
                </a:lnTo>
                <a:lnTo>
                  <a:pt x="74119" y="50205"/>
                </a:lnTo>
                <a:lnTo>
                  <a:pt x="71455" y="459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74914" y="1460573"/>
            <a:ext cx="1148080" cy="143510"/>
          </a:xfrm>
          <a:custGeom>
            <a:avLst/>
            <a:gdLst/>
            <a:ahLst/>
            <a:cxnLst/>
            <a:rect l="l" t="t" r="r" b="b"/>
            <a:pathLst>
              <a:path w="1148079" h="143509">
                <a:moveTo>
                  <a:pt x="8596" y="114425"/>
                </a:moveTo>
                <a:lnTo>
                  <a:pt x="0" y="131147"/>
                </a:lnTo>
                <a:lnTo>
                  <a:pt x="7102" y="135869"/>
                </a:lnTo>
                <a:lnTo>
                  <a:pt x="16151" y="139621"/>
                </a:lnTo>
                <a:lnTo>
                  <a:pt x="26660" y="142097"/>
                </a:lnTo>
                <a:lnTo>
                  <a:pt x="38145" y="142990"/>
                </a:lnTo>
                <a:lnTo>
                  <a:pt x="62764" y="138809"/>
                </a:lnTo>
                <a:lnTo>
                  <a:pt x="81479" y="126945"/>
                </a:lnTo>
                <a:lnTo>
                  <a:pt x="83157" y="124331"/>
                </a:lnTo>
                <a:lnTo>
                  <a:pt x="37820" y="124331"/>
                </a:lnTo>
                <a:lnTo>
                  <a:pt x="29259" y="123559"/>
                </a:lnTo>
                <a:lnTo>
                  <a:pt x="21445" y="121447"/>
                </a:lnTo>
                <a:lnTo>
                  <a:pt x="14513" y="118301"/>
                </a:lnTo>
                <a:lnTo>
                  <a:pt x="8596" y="114425"/>
                </a:lnTo>
                <a:close/>
              </a:path>
              <a:path w="1148079" h="143509">
                <a:moveTo>
                  <a:pt x="83263" y="44469"/>
                </a:moveTo>
                <a:lnTo>
                  <a:pt x="35705" y="44469"/>
                </a:lnTo>
                <a:lnTo>
                  <a:pt x="50590" y="46414"/>
                </a:lnTo>
                <a:lnTo>
                  <a:pt x="62732" y="52116"/>
                </a:lnTo>
                <a:lnTo>
                  <a:pt x="71585" y="61379"/>
                </a:lnTo>
                <a:lnTo>
                  <a:pt x="76604" y="74008"/>
                </a:lnTo>
                <a:lnTo>
                  <a:pt x="25967" y="74008"/>
                </a:lnTo>
                <a:lnTo>
                  <a:pt x="25967" y="92667"/>
                </a:lnTo>
                <a:lnTo>
                  <a:pt x="77097" y="92667"/>
                </a:lnTo>
                <a:lnTo>
                  <a:pt x="72258" y="106454"/>
                </a:lnTo>
                <a:lnTo>
                  <a:pt x="63482" y="116356"/>
                </a:lnTo>
                <a:lnTo>
                  <a:pt x="51694" y="122330"/>
                </a:lnTo>
                <a:lnTo>
                  <a:pt x="37820" y="124331"/>
                </a:lnTo>
                <a:lnTo>
                  <a:pt x="83157" y="124331"/>
                </a:lnTo>
                <a:lnTo>
                  <a:pt x="93377" y="108415"/>
                </a:lnTo>
                <a:lnTo>
                  <a:pt x="97546" y="84238"/>
                </a:lnTo>
                <a:lnTo>
                  <a:pt x="93321" y="60176"/>
                </a:lnTo>
                <a:lnTo>
                  <a:pt x="83263" y="44469"/>
                </a:lnTo>
                <a:close/>
              </a:path>
              <a:path w="1148079" h="143509">
                <a:moveTo>
                  <a:pt x="40417" y="25800"/>
                </a:moveTo>
                <a:lnTo>
                  <a:pt x="28098" y="26795"/>
                </a:lnTo>
                <a:lnTo>
                  <a:pt x="17328" y="29495"/>
                </a:lnTo>
                <a:lnTo>
                  <a:pt x="8322" y="33473"/>
                </a:lnTo>
                <a:lnTo>
                  <a:pt x="1298" y="38302"/>
                </a:lnTo>
                <a:lnTo>
                  <a:pt x="9088" y="53233"/>
                </a:lnTo>
                <a:lnTo>
                  <a:pt x="15328" y="49328"/>
                </a:lnTo>
                <a:lnTo>
                  <a:pt x="21977" y="46598"/>
                </a:lnTo>
                <a:lnTo>
                  <a:pt x="28836" y="44994"/>
                </a:lnTo>
                <a:lnTo>
                  <a:pt x="35705" y="44469"/>
                </a:lnTo>
                <a:lnTo>
                  <a:pt x="83263" y="44469"/>
                </a:lnTo>
                <a:lnTo>
                  <a:pt x="81519" y="41747"/>
                </a:lnTo>
                <a:lnTo>
                  <a:pt x="63448" y="29954"/>
                </a:lnTo>
                <a:lnTo>
                  <a:pt x="40417" y="25800"/>
                </a:lnTo>
                <a:close/>
              </a:path>
              <a:path w="1148079" h="143509">
                <a:moveTo>
                  <a:pt x="140561" y="27590"/>
                </a:moveTo>
                <a:lnTo>
                  <a:pt x="120593" y="27590"/>
                </a:lnTo>
                <a:lnTo>
                  <a:pt x="120593" y="141199"/>
                </a:lnTo>
                <a:lnTo>
                  <a:pt x="140561" y="141199"/>
                </a:lnTo>
                <a:lnTo>
                  <a:pt x="140561" y="82615"/>
                </a:lnTo>
                <a:lnTo>
                  <a:pt x="164364" y="82615"/>
                </a:lnTo>
                <a:lnTo>
                  <a:pt x="163430" y="81473"/>
                </a:lnTo>
                <a:lnTo>
                  <a:pt x="140561" y="81473"/>
                </a:lnTo>
                <a:lnTo>
                  <a:pt x="140561" y="27590"/>
                </a:lnTo>
                <a:close/>
              </a:path>
              <a:path w="1148079" h="143509">
                <a:moveTo>
                  <a:pt x="164364" y="82615"/>
                </a:moveTo>
                <a:lnTo>
                  <a:pt x="140561" y="82615"/>
                </a:lnTo>
                <a:lnTo>
                  <a:pt x="186978" y="141199"/>
                </a:lnTo>
                <a:lnTo>
                  <a:pt x="212297" y="141199"/>
                </a:lnTo>
                <a:lnTo>
                  <a:pt x="164364" y="82615"/>
                </a:lnTo>
                <a:close/>
              </a:path>
              <a:path w="1148079" h="143509">
                <a:moveTo>
                  <a:pt x="209375" y="27590"/>
                </a:moveTo>
                <a:lnTo>
                  <a:pt x="185355" y="27590"/>
                </a:lnTo>
                <a:lnTo>
                  <a:pt x="140561" y="81473"/>
                </a:lnTo>
                <a:lnTo>
                  <a:pt x="163430" y="81473"/>
                </a:lnTo>
                <a:lnTo>
                  <a:pt x="162633" y="80500"/>
                </a:lnTo>
                <a:lnTo>
                  <a:pt x="209375" y="27590"/>
                </a:lnTo>
                <a:close/>
              </a:path>
              <a:path w="1148079" h="143509">
                <a:moveTo>
                  <a:pt x="279331" y="25800"/>
                </a:moveTo>
                <a:lnTo>
                  <a:pt x="254434" y="30367"/>
                </a:lnTo>
                <a:lnTo>
                  <a:pt x="236219" y="42862"/>
                </a:lnTo>
                <a:lnTo>
                  <a:pt x="225034" y="61475"/>
                </a:lnTo>
                <a:lnTo>
                  <a:pt x="221228" y="84395"/>
                </a:lnTo>
                <a:lnTo>
                  <a:pt x="225498" y="108481"/>
                </a:lnTo>
                <a:lnTo>
                  <a:pt x="237498" y="126964"/>
                </a:lnTo>
                <a:lnTo>
                  <a:pt x="256011" y="138811"/>
                </a:lnTo>
                <a:lnTo>
                  <a:pt x="279823" y="142990"/>
                </a:lnTo>
                <a:lnTo>
                  <a:pt x="290727" y="142059"/>
                </a:lnTo>
                <a:lnTo>
                  <a:pt x="300854" y="139440"/>
                </a:lnTo>
                <a:lnTo>
                  <a:pt x="309553" y="135392"/>
                </a:lnTo>
                <a:lnTo>
                  <a:pt x="316168" y="130174"/>
                </a:lnTo>
                <a:lnTo>
                  <a:pt x="313191" y="124331"/>
                </a:lnTo>
                <a:lnTo>
                  <a:pt x="281603" y="124331"/>
                </a:lnTo>
                <a:lnTo>
                  <a:pt x="265678" y="121423"/>
                </a:lnTo>
                <a:lnTo>
                  <a:pt x="253264" y="113249"/>
                </a:lnTo>
                <a:lnTo>
                  <a:pt x="245201" y="100631"/>
                </a:lnTo>
                <a:lnTo>
                  <a:pt x="242327" y="84395"/>
                </a:lnTo>
                <a:lnTo>
                  <a:pt x="245142" y="67749"/>
                </a:lnTo>
                <a:lnTo>
                  <a:pt x="252917" y="55181"/>
                </a:lnTo>
                <a:lnTo>
                  <a:pt x="264648" y="47239"/>
                </a:lnTo>
                <a:lnTo>
                  <a:pt x="279331" y="44469"/>
                </a:lnTo>
                <a:lnTo>
                  <a:pt x="309591" y="44469"/>
                </a:lnTo>
                <a:lnTo>
                  <a:pt x="313906" y="37328"/>
                </a:lnTo>
                <a:lnTo>
                  <a:pt x="307432" y="32651"/>
                </a:lnTo>
                <a:lnTo>
                  <a:pt x="299359" y="29008"/>
                </a:lnTo>
                <a:lnTo>
                  <a:pt x="289917" y="26643"/>
                </a:lnTo>
                <a:lnTo>
                  <a:pt x="279331" y="25800"/>
                </a:lnTo>
                <a:close/>
              </a:path>
              <a:path w="1148079" h="143509">
                <a:moveTo>
                  <a:pt x="308556" y="115232"/>
                </a:moveTo>
                <a:lnTo>
                  <a:pt x="302401" y="119189"/>
                </a:lnTo>
                <a:lnTo>
                  <a:pt x="295747" y="122035"/>
                </a:lnTo>
                <a:lnTo>
                  <a:pt x="288760" y="123754"/>
                </a:lnTo>
                <a:lnTo>
                  <a:pt x="281603" y="124331"/>
                </a:lnTo>
                <a:lnTo>
                  <a:pt x="313191" y="124331"/>
                </a:lnTo>
                <a:lnTo>
                  <a:pt x="308556" y="115232"/>
                </a:lnTo>
                <a:close/>
              </a:path>
              <a:path w="1148079" h="143509">
                <a:moveTo>
                  <a:pt x="309591" y="44469"/>
                </a:moveTo>
                <a:lnTo>
                  <a:pt x="279331" y="44469"/>
                </a:lnTo>
                <a:lnTo>
                  <a:pt x="287178" y="45023"/>
                </a:lnTo>
                <a:lnTo>
                  <a:pt x="293866" y="46581"/>
                </a:lnTo>
                <a:lnTo>
                  <a:pt x="299700" y="48988"/>
                </a:lnTo>
                <a:lnTo>
                  <a:pt x="304985" y="52092"/>
                </a:lnTo>
                <a:lnTo>
                  <a:pt x="309591" y="44469"/>
                </a:lnTo>
                <a:close/>
              </a:path>
              <a:path w="1148079" h="143509">
                <a:moveTo>
                  <a:pt x="426552" y="27590"/>
                </a:moveTo>
                <a:lnTo>
                  <a:pt x="335979" y="27590"/>
                </a:lnTo>
                <a:lnTo>
                  <a:pt x="335979" y="141199"/>
                </a:lnTo>
                <a:lnTo>
                  <a:pt x="355947" y="141199"/>
                </a:lnTo>
                <a:lnTo>
                  <a:pt x="355947" y="46260"/>
                </a:lnTo>
                <a:lnTo>
                  <a:pt x="426552" y="46260"/>
                </a:lnTo>
                <a:lnTo>
                  <a:pt x="426552" y="27590"/>
                </a:lnTo>
                <a:close/>
              </a:path>
              <a:path w="1148079" h="143509">
                <a:moveTo>
                  <a:pt x="426552" y="46260"/>
                </a:moveTo>
                <a:lnTo>
                  <a:pt x="406584" y="46260"/>
                </a:lnTo>
                <a:lnTo>
                  <a:pt x="406584" y="141199"/>
                </a:lnTo>
                <a:lnTo>
                  <a:pt x="426552" y="141199"/>
                </a:lnTo>
                <a:lnTo>
                  <a:pt x="426552" y="46260"/>
                </a:lnTo>
                <a:close/>
              </a:path>
              <a:path w="1148079" h="143509">
                <a:moveTo>
                  <a:pt x="508675" y="25800"/>
                </a:moveTo>
                <a:lnTo>
                  <a:pt x="484721" y="30323"/>
                </a:lnTo>
                <a:lnTo>
                  <a:pt x="466049" y="42744"/>
                </a:lnTo>
                <a:lnTo>
                  <a:pt x="453921" y="61342"/>
                </a:lnTo>
                <a:lnTo>
                  <a:pt x="449598" y="84395"/>
                </a:lnTo>
                <a:lnTo>
                  <a:pt x="454082" y="108481"/>
                </a:lnTo>
                <a:lnTo>
                  <a:pt x="466477" y="126964"/>
                </a:lnTo>
                <a:lnTo>
                  <a:pt x="485203" y="138811"/>
                </a:lnTo>
                <a:lnTo>
                  <a:pt x="508675" y="142990"/>
                </a:lnTo>
                <a:lnTo>
                  <a:pt x="532178" y="138627"/>
                </a:lnTo>
                <a:lnTo>
                  <a:pt x="550960" y="126473"/>
                </a:lnTo>
                <a:lnTo>
                  <a:pt x="552399" y="124331"/>
                </a:lnTo>
                <a:lnTo>
                  <a:pt x="508675" y="124331"/>
                </a:lnTo>
                <a:lnTo>
                  <a:pt x="493774" y="121288"/>
                </a:lnTo>
                <a:lnTo>
                  <a:pt x="481715" y="112887"/>
                </a:lnTo>
                <a:lnTo>
                  <a:pt x="473642" y="100225"/>
                </a:lnTo>
                <a:lnTo>
                  <a:pt x="470697" y="84395"/>
                </a:lnTo>
                <a:lnTo>
                  <a:pt x="473573" y="68231"/>
                </a:lnTo>
                <a:lnTo>
                  <a:pt x="481531" y="55609"/>
                </a:lnTo>
                <a:lnTo>
                  <a:pt x="493566" y="47399"/>
                </a:lnTo>
                <a:lnTo>
                  <a:pt x="508675" y="44469"/>
                </a:lnTo>
                <a:lnTo>
                  <a:pt x="552739" y="44469"/>
                </a:lnTo>
                <a:lnTo>
                  <a:pt x="550960" y="41829"/>
                </a:lnTo>
                <a:lnTo>
                  <a:pt x="532178" y="29980"/>
                </a:lnTo>
                <a:lnTo>
                  <a:pt x="508675" y="25800"/>
                </a:lnTo>
                <a:close/>
              </a:path>
              <a:path w="1148079" h="143509">
                <a:moveTo>
                  <a:pt x="552739" y="44469"/>
                </a:moveTo>
                <a:lnTo>
                  <a:pt x="508675" y="44469"/>
                </a:lnTo>
                <a:lnTo>
                  <a:pt x="523678" y="47399"/>
                </a:lnTo>
                <a:lnTo>
                  <a:pt x="535786" y="55609"/>
                </a:lnTo>
                <a:lnTo>
                  <a:pt x="543874" y="68231"/>
                </a:lnTo>
                <a:lnTo>
                  <a:pt x="546821" y="84395"/>
                </a:lnTo>
                <a:lnTo>
                  <a:pt x="544215" y="100088"/>
                </a:lnTo>
                <a:lnTo>
                  <a:pt x="536693" y="112766"/>
                </a:lnTo>
                <a:lnTo>
                  <a:pt x="524698" y="121242"/>
                </a:lnTo>
                <a:lnTo>
                  <a:pt x="508675" y="124331"/>
                </a:lnTo>
                <a:lnTo>
                  <a:pt x="552399" y="124331"/>
                </a:lnTo>
                <a:lnTo>
                  <a:pt x="563411" y="107929"/>
                </a:lnTo>
                <a:lnTo>
                  <a:pt x="567919" y="84395"/>
                </a:lnTo>
                <a:lnTo>
                  <a:pt x="563411" y="60313"/>
                </a:lnTo>
                <a:lnTo>
                  <a:pt x="552739" y="44469"/>
                </a:lnTo>
                <a:close/>
              </a:path>
              <a:path w="1148079" h="143509">
                <a:moveTo>
                  <a:pt x="623268" y="27266"/>
                </a:moveTo>
                <a:lnTo>
                  <a:pt x="590966" y="27590"/>
                </a:lnTo>
                <a:lnTo>
                  <a:pt x="590966" y="141199"/>
                </a:lnTo>
                <a:lnTo>
                  <a:pt x="610934" y="141199"/>
                </a:lnTo>
                <a:lnTo>
                  <a:pt x="610934" y="100143"/>
                </a:lnTo>
                <a:lnTo>
                  <a:pt x="628538" y="100143"/>
                </a:lnTo>
                <a:lnTo>
                  <a:pt x="643626" y="97584"/>
                </a:lnTo>
                <a:lnTo>
                  <a:pt x="656638" y="89447"/>
                </a:lnTo>
                <a:lnTo>
                  <a:pt x="661690" y="81955"/>
                </a:lnTo>
                <a:lnTo>
                  <a:pt x="620504" y="81955"/>
                </a:lnTo>
                <a:lnTo>
                  <a:pt x="615635" y="81631"/>
                </a:lnTo>
                <a:lnTo>
                  <a:pt x="610934" y="81149"/>
                </a:lnTo>
                <a:lnTo>
                  <a:pt x="610934" y="46260"/>
                </a:lnTo>
                <a:lnTo>
                  <a:pt x="621153" y="45925"/>
                </a:lnTo>
                <a:lnTo>
                  <a:pt x="662408" y="45925"/>
                </a:lnTo>
                <a:lnTo>
                  <a:pt x="657795" y="38526"/>
                </a:lnTo>
                <a:lnTo>
                  <a:pt x="644245" y="30347"/>
                </a:lnTo>
                <a:lnTo>
                  <a:pt x="623268" y="27266"/>
                </a:lnTo>
                <a:close/>
              </a:path>
              <a:path w="1148079" h="143509">
                <a:moveTo>
                  <a:pt x="628538" y="100143"/>
                </a:moveTo>
                <a:lnTo>
                  <a:pt x="610934" y="100143"/>
                </a:lnTo>
                <a:lnTo>
                  <a:pt x="615803" y="100625"/>
                </a:lnTo>
                <a:lnTo>
                  <a:pt x="625698" y="100625"/>
                </a:lnTo>
                <a:lnTo>
                  <a:pt x="628538" y="100143"/>
                </a:lnTo>
                <a:close/>
              </a:path>
              <a:path w="1148079" h="143509">
                <a:moveTo>
                  <a:pt x="662408" y="45925"/>
                </a:moveTo>
                <a:lnTo>
                  <a:pt x="625216" y="45925"/>
                </a:lnTo>
                <a:lnTo>
                  <a:pt x="634240" y="47023"/>
                </a:lnTo>
                <a:lnTo>
                  <a:pt x="640799" y="50328"/>
                </a:lnTo>
                <a:lnTo>
                  <a:pt x="644803" y="55855"/>
                </a:lnTo>
                <a:lnTo>
                  <a:pt x="646158" y="63621"/>
                </a:lnTo>
                <a:lnTo>
                  <a:pt x="644526" y="71826"/>
                </a:lnTo>
                <a:lnTo>
                  <a:pt x="640048" y="77535"/>
                </a:lnTo>
                <a:lnTo>
                  <a:pt x="633347" y="80871"/>
                </a:lnTo>
                <a:lnTo>
                  <a:pt x="625049" y="81955"/>
                </a:lnTo>
                <a:lnTo>
                  <a:pt x="661690" y="81955"/>
                </a:lnTo>
                <a:lnTo>
                  <a:pt x="664566" y="77690"/>
                </a:lnTo>
                <a:lnTo>
                  <a:pt x="667246" y="63788"/>
                </a:lnTo>
                <a:lnTo>
                  <a:pt x="665076" y="50205"/>
                </a:lnTo>
                <a:lnTo>
                  <a:pt x="662408" y="45925"/>
                </a:lnTo>
                <a:close/>
              </a:path>
              <a:path w="1148079" h="143509">
                <a:moveTo>
                  <a:pt x="732993" y="46260"/>
                </a:moveTo>
                <a:lnTo>
                  <a:pt x="713025" y="46260"/>
                </a:lnTo>
                <a:lnTo>
                  <a:pt x="713025" y="141199"/>
                </a:lnTo>
                <a:lnTo>
                  <a:pt x="732993" y="141199"/>
                </a:lnTo>
                <a:lnTo>
                  <a:pt x="732993" y="46260"/>
                </a:lnTo>
                <a:close/>
              </a:path>
              <a:path w="1148079" h="143509">
                <a:moveTo>
                  <a:pt x="769840" y="27590"/>
                </a:moveTo>
                <a:lnTo>
                  <a:pt x="676178" y="27590"/>
                </a:lnTo>
                <a:lnTo>
                  <a:pt x="676178" y="46260"/>
                </a:lnTo>
                <a:lnTo>
                  <a:pt x="769840" y="46260"/>
                </a:lnTo>
                <a:lnTo>
                  <a:pt x="769840" y="27590"/>
                </a:lnTo>
                <a:close/>
              </a:path>
              <a:path w="1148079" h="143509">
                <a:moveTo>
                  <a:pt x="807158" y="27590"/>
                </a:moveTo>
                <a:lnTo>
                  <a:pt x="787201" y="27590"/>
                </a:lnTo>
                <a:lnTo>
                  <a:pt x="787201" y="141199"/>
                </a:lnTo>
                <a:lnTo>
                  <a:pt x="807158" y="141199"/>
                </a:lnTo>
                <a:lnTo>
                  <a:pt x="807158" y="92667"/>
                </a:lnTo>
                <a:lnTo>
                  <a:pt x="878905" y="92667"/>
                </a:lnTo>
                <a:lnTo>
                  <a:pt x="878905" y="74008"/>
                </a:lnTo>
                <a:lnTo>
                  <a:pt x="807158" y="74008"/>
                </a:lnTo>
                <a:lnTo>
                  <a:pt x="807158" y="27590"/>
                </a:lnTo>
                <a:close/>
              </a:path>
              <a:path w="1148079" h="143509">
                <a:moveTo>
                  <a:pt x="878905" y="92667"/>
                </a:moveTo>
                <a:lnTo>
                  <a:pt x="859094" y="92667"/>
                </a:lnTo>
                <a:lnTo>
                  <a:pt x="859094" y="141199"/>
                </a:lnTo>
                <a:lnTo>
                  <a:pt x="878905" y="141199"/>
                </a:lnTo>
                <a:lnTo>
                  <a:pt x="878905" y="92667"/>
                </a:lnTo>
                <a:close/>
              </a:path>
              <a:path w="1148079" h="143509">
                <a:moveTo>
                  <a:pt x="878905" y="27590"/>
                </a:moveTo>
                <a:lnTo>
                  <a:pt x="859094" y="27590"/>
                </a:lnTo>
                <a:lnTo>
                  <a:pt x="859094" y="74008"/>
                </a:lnTo>
                <a:lnTo>
                  <a:pt x="878905" y="74008"/>
                </a:lnTo>
                <a:lnTo>
                  <a:pt x="878905" y="27590"/>
                </a:lnTo>
                <a:close/>
              </a:path>
              <a:path w="1148079" h="143509">
                <a:moveTo>
                  <a:pt x="930348" y="27590"/>
                </a:moveTo>
                <a:lnTo>
                  <a:pt x="910391" y="27590"/>
                </a:lnTo>
                <a:lnTo>
                  <a:pt x="910391" y="141199"/>
                </a:lnTo>
                <a:lnTo>
                  <a:pt x="938631" y="141524"/>
                </a:lnTo>
                <a:lnTo>
                  <a:pt x="958066" y="138791"/>
                </a:lnTo>
                <a:lnTo>
                  <a:pt x="972495" y="130977"/>
                </a:lnTo>
                <a:lnTo>
                  <a:pt x="978409" y="122865"/>
                </a:lnTo>
                <a:lnTo>
                  <a:pt x="937165" y="122865"/>
                </a:lnTo>
                <a:lnTo>
                  <a:pt x="933919" y="122540"/>
                </a:lnTo>
                <a:lnTo>
                  <a:pt x="930348" y="122383"/>
                </a:lnTo>
                <a:lnTo>
                  <a:pt x="930348" y="85212"/>
                </a:lnTo>
                <a:lnTo>
                  <a:pt x="934903" y="84719"/>
                </a:lnTo>
                <a:lnTo>
                  <a:pt x="938296" y="84395"/>
                </a:lnTo>
                <a:lnTo>
                  <a:pt x="980083" y="84395"/>
                </a:lnTo>
                <a:lnTo>
                  <a:pt x="974319" y="75739"/>
                </a:lnTo>
                <a:lnTo>
                  <a:pt x="961353" y="68341"/>
                </a:lnTo>
                <a:lnTo>
                  <a:pt x="948692" y="66542"/>
                </a:lnTo>
                <a:lnTo>
                  <a:pt x="930348" y="66542"/>
                </a:lnTo>
                <a:lnTo>
                  <a:pt x="930348" y="27590"/>
                </a:lnTo>
                <a:close/>
              </a:path>
              <a:path w="1148079" h="143509">
                <a:moveTo>
                  <a:pt x="980083" y="84395"/>
                </a:moveTo>
                <a:lnTo>
                  <a:pt x="941395" y="84395"/>
                </a:lnTo>
                <a:lnTo>
                  <a:pt x="950731" y="85575"/>
                </a:lnTo>
                <a:lnTo>
                  <a:pt x="957661" y="89083"/>
                </a:lnTo>
                <a:lnTo>
                  <a:pt x="961977" y="94873"/>
                </a:lnTo>
                <a:lnTo>
                  <a:pt x="963468" y="102897"/>
                </a:lnTo>
                <a:lnTo>
                  <a:pt x="962022" y="111631"/>
                </a:lnTo>
                <a:lnTo>
                  <a:pt x="957747" y="117872"/>
                </a:lnTo>
                <a:lnTo>
                  <a:pt x="950732" y="121616"/>
                </a:lnTo>
                <a:lnTo>
                  <a:pt x="941070" y="122865"/>
                </a:lnTo>
                <a:lnTo>
                  <a:pt x="978409" y="122865"/>
                </a:lnTo>
                <a:lnTo>
                  <a:pt x="981475" y="118659"/>
                </a:lnTo>
                <a:lnTo>
                  <a:pt x="984566" y="102415"/>
                </a:lnTo>
                <a:lnTo>
                  <a:pt x="982022" y="87306"/>
                </a:lnTo>
                <a:lnTo>
                  <a:pt x="980083" y="84395"/>
                </a:lnTo>
                <a:close/>
              </a:path>
              <a:path w="1148079" h="143509">
                <a:moveTo>
                  <a:pt x="943018" y="65736"/>
                </a:moveTo>
                <a:lnTo>
                  <a:pt x="939772" y="65736"/>
                </a:lnTo>
                <a:lnTo>
                  <a:pt x="935385" y="65893"/>
                </a:lnTo>
                <a:lnTo>
                  <a:pt x="930348" y="66542"/>
                </a:lnTo>
                <a:lnTo>
                  <a:pt x="948692" y="66542"/>
                </a:lnTo>
                <a:lnTo>
                  <a:pt x="943018" y="65736"/>
                </a:lnTo>
                <a:close/>
              </a:path>
              <a:path w="1148079" h="143509">
                <a:moveTo>
                  <a:pt x="1019141" y="27580"/>
                </a:moveTo>
                <a:lnTo>
                  <a:pt x="999341" y="27580"/>
                </a:lnTo>
                <a:lnTo>
                  <a:pt x="999341" y="141199"/>
                </a:lnTo>
                <a:lnTo>
                  <a:pt x="1019141" y="141199"/>
                </a:lnTo>
                <a:lnTo>
                  <a:pt x="1019141" y="27580"/>
                </a:lnTo>
                <a:close/>
              </a:path>
              <a:path w="1148079" h="143509">
                <a:moveTo>
                  <a:pt x="1087307" y="0"/>
                </a:moveTo>
                <a:lnTo>
                  <a:pt x="1068648" y="0"/>
                </a:lnTo>
                <a:lnTo>
                  <a:pt x="1071447" y="9413"/>
                </a:lnTo>
                <a:lnTo>
                  <a:pt x="1077993" y="16773"/>
                </a:lnTo>
                <a:lnTo>
                  <a:pt x="1087969" y="21517"/>
                </a:lnTo>
                <a:lnTo>
                  <a:pt x="1101097" y="23203"/>
                </a:lnTo>
                <a:lnTo>
                  <a:pt x="1113507" y="21540"/>
                </a:lnTo>
                <a:lnTo>
                  <a:pt x="1123439" y="16835"/>
                </a:lnTo>
                <a:lnTo>
                  <a:pt x="1130116" y="9513"/>
                </a:lnTo>
                <a:lnTo>
                  <a:pt x="1092982" y="9413"/>
                </a:lnTo>
                <a:lnTo>
                  <a:pt x="1088605" y="6324"/>
                </a:lnTo>
                <a:lnTo>
                  <a:pt x="1087307" y="0"/>
                </a:lnTo>
                <a:close/>
              </a:path>
              <a:path w="1148079" h="143509">
                <a:moveTo>
                  <a:pt x="1132761" y="0"/>
                </a:moveTo>
                <a:lnTo>
                  <a:pt x="1114091" y="0"/>
                </a:lnTo>
                <a:lnTo>
                  <a:pt x="1113442" y="6973"/>
                </a:lnTo>
                <a:lnTo>
                  <a:pt x="1108406" y="9413"/>
                </a:lnTo>
                <a:lnTo>
                  <a:pt x="1130144" y="9413"/>
                </a:lnTo>
                <a:lnTo>
                  <a:pt x="1132761" y="0"/>
                </a:lnTo>
                <a:close/>
              </a:path>
              <a:path w="1148079" h="143509">
                <a:moveTo>
                  <a:pt x="1070595" y="27590"/>
                </a:moveTo>
                <a:lnTo>
                  <a:pt x="1050627" y="27590"/>
                </a:lnTo>
                <a:lnTo>
                  <a:pt x="1050627" y="141199"/>
                </a:lnTo>
                <a:lnTo>
                  <a:pt x="1068155" y="141199"/>
                </a:lnTo>
                <a:lnTo>
                  <a:pt x="1092365" y="108415"/>
                </a:lnTo>
                <a:lnTo>
                  <a:pt x="1070595" y="108415"/>
                </a:lnTo>
                <a:lnTo>
                  <a:pt x="1070595" y="27590"/>
                </a:lnTo>
                <a:close/>
              </a:path>
              <a:path w="1148079" h="143509">
                <a:moveTo>
                  <a:pt x="1147692" y="60532"/>
                </a:moveTo>
                <a:lnTo>
                  <a:pt x="1127724" y="60532"/>
                </a:lnTo>
                <a:lnTo>
                  <a:pt x="1127724" y="141199"/>
                </a:lnTo>
                <a:lnTo>
                  <a:pt x="1147692" y="141199"/>
                </a:lnTo>
                <a:lnTo>
                  <a:pt x="1147692" y="60532"/>
                </a:lnTo>
                <a:close/>
              </a:path>
              <a:path w="1148079" h="143509">
                <a:moveTo>
                  <a:pt x="1147692" y="27590"/>
                </a:moveTo>
                <a:lnTo>
                  <a:pt x="1130164" y="27590"/>
                </a:lnTo>
                <a:lnTo>
                  <a:pt x="1070595" y="108415"/>
                </a:lnTo>
                <a:lnTo>
                  <a:pt x="1092365" y="108415"/>
                </a:lnTo>
                <a:lnTo>
                  <a:pt x="1127724" y="60532"/>
                </a:lnTo>
                <a:lnTo>
                  <a:pt x="1147692" y="60532"/>
                </a:lnTo>
                <a:lnTo>
                  <a:pt x="1147692" y="275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11557" y="1487839"/>
            <a:ext cx="514984" cy="134620"/>
          </a:xfrm>
          <a:custGeom>
            <a:avLst/>
            <a:gdLst/>
            <a:ahLst/>
            <a:cxnLst/>
            <a:rect l="l" t="t" r="r" b="b"/>
            <a:pathLst>
              <a:path w="514984" h="134619">
                <a:moveTo>
                  <a:pt x="19967" y="324"/>
                </a:moveTo>
                <a:lnTo>
                  <a:pt x="0" y="324"/>
                </a:lnTo>
                <a:lnTo>
                  <a:pt x="0" y="113944"/>
                </a:lnTo>
                <a:lnTo>
                  <a:pt x="86520" y="113944"/>
                </a:lnTo>
                <a:lnTo>
                  <a:pt x="86520" y="134226"/>
                </a:lnTo>
                <a:lnTo>
                  <a:pt x="105180" y="134226"/>
                </a:lnTo>
                <a:lnTo>
                  <a:pt x="105180" y="95274"/>
                </a:lnTo>
                <a:lnTo>
                  <a:pt x="19967" y="95274"/>
                </a:lnTo>
                <a:lnTo>
                  <a:pt x="19967" y="324"/>
                </a:lnTo>
                <a:close/>
              </a:path>
              <a:path w="514984" h="134619">
                <a:moveTo>
                  <a:pt x="89766" y="324"/>
                </a:moveTo>
                <a:lnTo>
                  <a:pt x="69798" y="324"/>
                </a:lnTo>
                <a:lnTo>
                  <a:pt x="69798" y="95274"/>
                </a:lnTo>
                <a:lnTo>
                  <a:pt x="89766" y="95274"/>
                </a:lnTo>
                <a:lnTo>
                  <a:pt x="89766" y="324"/>
                </a:lnTo>
                <a:close/>
              </a:path>
              <a:path w="514984" h="134619">
                <a:moveTo>
                  <a:pt x="190727" y="324"/>
                </a:moveTo>
                <a:lnTo>
                  <a:pt x="124980" y="324"/>
                </a:lnTo>
                <a:lnTo>
                  <a:pt x="124980" y="113944"/>
                </a:lnTo>
                <a:lnTo>
                  <a:pt x="192339" y="113944"/>
                </a:lnTo>
                <a:lnTo>
                  <a:pt x="192339" y="95274"/>
                </a:lnTo>
                <a:lnTo>
                  <a:pt x="144948" y="95274"/>
                </a:lnTo>
                <a:lnTo>
                  <a:pt x="144948" y="65893"/>
                </a:lnTo>
                <a:lnTo>
                  <a:pt x="185847" y="65893"/>
                </a:lnTo>
                <a:lnTo>
                  <a:pt x="185847" y="47234"/>
                </a:lnTo>
                <a:lnTo>
                  <a:pt x="144948" y="47234"/>
                </a:lnTo>
                <a:lnTo>
                  <a:pt x="144948" y="18994"/>
                </a:lnTo>
                <a:lnTo>
                  <a:pt x="190727" y="18994"/>
                </a:lnTo>
                <a:lnTo>
                  <a:pt x="190727" y="324"/>
                </a:lnTo>
                <a:close/>
              </a:path>
              <a:path w="514984" h="134619">
                <a:moveTo>
                  <a:pt x="238275" y="324"/>
                </a:moveTo>
                <a:lnTo>
                  <a:pt x="218307" y="324"/>
                </a:lnTo>
                <a:lnTo>
                  <a:pt x="218307" y="113944"/>
                </a:lnTo>
                <a:lnTo>
                  <a:pt x="238275" y="113944"/>
                </a:lnTo>
                <a:lnTo>
                  <a:pt x="238275" y="65401"/>
                </a:lnTo>
                <a:lnTo>
                  <a:pt x="310021" y="65401"/>
                </a:lnTo>
                <a:lnTo>
                  <a:pt x="310021" y="46742"/>
                </a:lnTo>
                <a:lnTo>
                  <a:pt x="238275" y="46742"/>
                </a:lnTo>
                <a:lnTo>
                  <a:pt x="238275" y="324"/>
                </a:lnTo>
                <a:close/>
              </a:path>
              <a:path w="514984" h="134619">
                <a:moveTo>
                  <a:pt x="310021" y="65401"/>
                </a:moveTo>
                <a:lnTo>
                  <a:pt x="290211" y="65401"/>
                </a:lnTo>
                <a:lnTo>
                  <a:pt x="290211" y="113944"/>
                </a:lnTo>
                <a:lnTo>
                  <a:pt x="310021" y="113944"/>
                </a:lnTo>
                <a:lnTo>
                  <a:pt x="310021" y="65401"/>
                </a:lnTo>
                <a:close/>
              </a:path>
              <a:path w="514984" h="134619">
                <a:moveTo>
                  <a:pt x="310021" y="324"/>
                </a:moveTo>
                <a:lnTo>
                  <a:pt x="290211" y="324"/>
                </a:lnTo>
                <a:lnTo>
                  <a:pt x="290211" y="46742"/>
                </a:lnTo>
                <a:lnTo>
                  <a:pt x="310021" y="46742"/>
                </a:lnTo>
                <a:lnTo>
                  <a:pt x="310021" y="324"/>
                </a:lnTo>
                <a:close/>
              </a:path>
              <a:path w="514984" h="134619">
                <a:moveTo>
                  <a:pt x="384187" y="18994"/>
                </a:moveTo>
                <a:lnTo>
                  <a:pt x="364219" y="18994"/>
                </a:lnTo>
                <a:lnTo>
                  <a:pt x="364219" y="113944"/>
                </a:lnTo>
                <a:lnTo>
                  <a:pt x="384187" y="113944"/>
                </a:lnTo>
                <a:lnTo>
                  <a:pt x="384187" y="18994"/>
                </a:lnTo>
                <a:close/>
              </a:path>
              <a:path w="514984" h="134619">
                <a:moveTo>
                  <a:pt x="421034" y="324"/>
                </a:moveTo>
                <a:lnTo>
                  <a:pt x="327382" y="324"/>
                </a:lnTo>
                <a:lnTo>
                  <a:pt x="327382" y="18994"/>
                </a:lnTo>
                <a:lnTo>
                  <a:pt x="421034" y="18994"/>
                </a:lnTo>
                <a:lnTo>
                  <a:pt x="421034" y="324"/>
                </a:lnTo>
                <a:close/>
              </a:path>
              <a:path w="514984" h="134619">
                <a:moveTo>
                  <a:pt x="470697" y="0"/>
                </a:moveTo>
                <a:lnTo>
                  <a:pt x="438395" y="324"/>
                </a:lnTo>
                <a:lnTo>
                  <a:pt x="438395" y="113944"/>
                </a:lnTo>
                <a:lnTo>
                  <a:pt x="458363" y="113944"/>
                </a:lnTo>
                <a:lnTo>
                  <a:pt x="458363" y="72877"/>
                </a:lnTo>
                <a:lnTo>
                  <a:pt x="475967" y="72877"/>
                </a:lnTo>
                <a:lnTo>
                  <a:pt x="491059" y="70318"/>
                </a:lnTo>
                <a:lnTo>
                  <a:pt x="504071" y="62181"/>
                </a:lnTo>
                <a:lnTo>
                  <a:pt x="509121" y="54689"/>
                </a:lnTo>
                <a:lnTo>
                  <a:pt x="467943" y="54689"/>
                </a:lnTo>
                <a:lnTo>
                  <a:pt x="463064" y="54375"/>
                </a:lnTo>
                <a:lnTo>
                  <a:pt x="458363" y="53883"/>
                </a:lnTo>
                <a:lnTo>
                  <a:pt x="458363" y="18994"/>
                </a:lnTo>
                <a:lnTo>
                  <a:pt x="468582" y="18659"/>
                </a:lnTo>
                <a:lnTo>
                  <a:pt x="509836" y="18659"/>
                </a:lnTo>
                <a:lnTo>
                  <a:pt x="505224" y="11260"/>
                </a:lnTo>
                <a:lnTo>
                  <a:pt x="491674" y="3081"/>
                </a:lnTo>
                <a:lnTo>
                  <a:pt x="470697" y="0"/>
                </a:lnTo>
                <a:close/>
              </a:path>
              <a:path w="514984" h="134619">
                <a:moveTo>
                  <a:pt x="475967" y="72877"/>
                </a:moveTo>
                <a:lnTo>
                  <a:pt x="458363" y="72877"/>
                </a:lnTo>
                <a:lnTo>
                  <a:pt x="463231" y="73359"/>
                </a:lnTo>
                <a:lnTo>
                  <a:pt x="473126" y="73359"/>
                </a:lnTo>
                <a:lnTo>
                  <a:pt x="475967" y="72877"/>
                </a:lnTo>
                <a:close/>
              </a:path>
              <a:path w="514984" h="134619">
                <a:moveTo>
                  <a:pt x="509836" y="18659"/>
                </a:moveTo>
                <a:lnTo>
                  <a:pt x="472634" y="18659"/>
                </a:lnTo>
                <a:lnTo>
                  <a:pt x="481662" y="19757"/>
                </a:lnTo>
                <a:lnTo>
                  <a:pt x="488222" y="23062"/>
                </a:lnTo>
                <a:lnTo>
                  <a:pt x="492223" y="28589"/>
                </a:lnTo>
                <a:lnTo>
                  <a:pt x="493576" y="36354"/>
                </a:lnTo>
                <a:lnTo>
                  <a:pt x="491946" y="44560"/>
                </a:lnTo>
                <a:lnTo>
                  <a:pt x="487472" y="50269"/>
                </a:lnTo>
                <a:lnTo>
                  <a:pt x="480774" y="53604"/>
                </a:lnTo>
                <a:lnTo>
                  <a:pt x="472477" y="54689"/>
                </a:lnTo>
                <a:lnTo>
                  <a:pt x="509121" y="54689"/>
                </a:lnTo>
                <a:lnTo>
                  <a:pt x="511997" y="50423"/>
                </a:lnTo>
                <a:lnTo>
                  <a:pt x="514675" y="36522"/>
                </a:lnTo>
                <a:lnTo>
                  <a:pt x="512505" y="22939"/>
                </a:lnTo>
                <a:lnTo>
                  <a:pt x="509836" y="186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78133" y="1152530"/>
            <a:ext cx="124460" cy="46355"/>
          </a:xfrm>
          <a:custGeom>
            <a:avLst/>
            <a:gdLst/>
            <a:ahLst/>
            <a:cxnLst/>
            <a:rect l="l" t="t" r="r" b="b"/>
            <a:pathLst>
              <a:path w="124460" h="46355">
                <a:moveTo>
                  <a:pt x="57162" y="24942"/>
                </a:moveTo>
                <a:lnTo>
                  <a:pt x="45224" y="0"/>
                </a:lnTo>
                <a:lnTo>
                  <a:pt x="0" y="46113"/>
                </a:lnTo>
                <a:lnTo>
                  <a:pt x="57162" y="24942"/>
                </a:lnTo>
                <a:close/>
              </a:path>
              <a:path w="124460" h="46355">
                <a:moveTo>
                  <a:pt x="123939" y="50"/>
                </a:moveTo>
                <a:lnTo>
                  <a:pt x="45237" y="0"/>
                </a:lnTo>
                <a:lnTo>
                  <a:pt x="57188" y="24930"/>
                </a:lnTo>
                <a:lnTo>
                  <a:pt x="123939" y="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53480" y="1158383"/>
            <a:ext cx="205740" cy="76835"/>
          </a:xfrm>
          <a:custGeom>
            <a:avLst/>
            <a:gdLst/>
            <a:ahLst/>
            <a:cxnLst/>
            <a:rect l="l" t="t" r="r" b="b"/>
            <a:pathLst>
              <a:path w="205739" h="76834">
                <a:moveTo>
                  <a:pt x="150958" y="0"/>
                </a:moveTo>
                <a:lnTo>
                  <a:pt x="0" y="58113"/>
                </a:lnTo>
                <a:lnTo>
                  <a:pt x="205721" y="76657"/>
                </a:lnTo>
                <a:lnTo>
                  <a:pt x="1509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16359" y="1152572"/>
            <a:ext cx="127000" cy="68580"/>
          </a:xfrm>
          <a:custGeom>
            <a:avLst/>
            <a:gdLst/>
            <a:ahLst/>
            <a:cxnLst/>
            <a:rect l="l" t="t" r="r" b="b"/>
            <a:pathLst>
              <a:path w="127000" h="68580">
                <a:moveTo>
                  <a:pt x="126729" y="0"/>
                </a:moveTo>
                <a:lnTo>
                  <a:pt x="0" y="0"/>
                </a:lnTo>
                <a:lnTo>
                  <a:pt x="93400" y="68542"/>
                </a:lnTo>
                <a:lnTo>
                  <a:pt x="1267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41761" y="1518571"/>
            <a:ext cx="128928" cy="1663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30443" y="1551816"/>
            <a:ext cx="271145" cy="174625"/>
          </a:xfrm>
          <a:custGeom>
            <a:avLst/>
            <a:gdLst/>
            <a:ahLst/>
            <a:cxnLst/>
            <a:rect l="l" t="t" r="r" b="b"/>
            <a:pathLst>
              <a:path w="271145" h="174625">
                <a:moveTo>
                  <a:pt x="0" y="0"/>
                </a:moveTo>
                <a:lnTo>
                  <a:pt x="0" y="174602"/>
                </a:lnTo>
                <a:lnTo>
                  <a:pt x="270557" y="6117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48821" y="1664284"/>
            <a:ext cx="283279" cy="1618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5031543" y="1282264"/>
            <a:ext cx="686435" cy="280670"/>
            <a:chOff x="5031543" y="1282264"/>
            <a:chExt cx="686435" cy="280670"/>
          </a:xfrm>
        </p:grpSpPr>
        <p:sp>
          <p:nvSpPr>
            <p:cNvPr id="35" name="object 35"/>
            <p:cNvSpPr/>
            <p:nvPr/>
          </p:nvSpPr>
          <p:spPr>
            <a:xfrm>
              <a:off x="5031543" y="1282264"/>
              <a:ext cx="146592" cy="17401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18773" y="1305870"/>
              <a:ext cx="499109" cy="257175"/>
            </a:xfrm>
            <a:custGeom>
              <a:avLst/>
              <a:gdLst/>
              <a:ahLst/>
              <a:cxnLst/>
              <a:rect l="l" t="t" r="r" b="b"/>
              <a:pathLst>
                <a:path w="499110" h="257175">
                  <a:moveTo>
                    <a:pt x="202742" y="89954"/>
                  </a:moveTo>
                  <a:lnTo>
                    <a:pt x="159080" y="7137"/>
                  </a:lnTo>
                  <a:lnTo>
                    <a:pt x="0" y="69253"/>
                  </a:lnTo>
                  <a:lnTo>
                    <a:pt x="25196" y="161544"/>
                  </a:lnTo>
                  <a:lnTo>
                    <a:pt x="202742" y="89954"/>
                  </a:lnTo>
                  <a:close/>
                </a:path>
                <a:path w="499110" h="257175">
                  <a:moveTo>
                    <a:pt x="498894" y="140055"/>
                  </a:moveTo>
                  <a:lnTo>
                    <a:pt x="306882" y="119735"/>
                  </a:lnTo>
                  <a:lnTo>
                    <a:pt x="218986" y="256730"/>
                  </a:lnTo>
                  <a:lnTo>
                    <a:pt x="498894" y="140055"/>
                  </a:lnTo>
                  <a:close/>
                </a:path>
                <a:path w="499110" h="257175">
                  <a:moveTo>
                    <a:pt x="498919" y="140030"/>
                  </a:moveTo>
                  <a:lnTo>
                    <a:pt x="383590" y="0"/>
                  </a:lnTo>
                  <a:lnTo>
                    <a:pt x="306895" y="119735"/>
                  </a:lnTo>
                  <a:lnTo>
                    <a:pt x="498919" y="140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11594181" y="1533115"/>
            <a:ext cx="8250555" cy="9775825"/>
            <a:chOff x="11594181" y="1533115"/>
            <a:chExt cx="8250555" cy="9775825"/>
          </a:xfrm>
        </p:grpSpPr>
        <p:sp>
          <p:nvSpPr>
            <p:cNvPr id="38" name="object 38"/>
            <p:cNvSpPr/>
            <p:nvPr/>
          </p:nvSpPr>
          <p:spPr>
            <a:xfrm>
              <a:off x="18932198" y="4585043"/>
              <a:ext cx="0" cy="5471795"/>
            </a:xfrm>
            <a:custGeom>
              <a:avLst/>
              <a:gdLst/>
              <a:ahLst/>
              <a:cxnLst/>
              <a:rect l="l" t="t" r="r" b="b"/>
              <a:pathLst>
                <a:path h="5471795">
                  <a:moveTo>
                    <a:pt x="0" y="0"/>
                  </a:moveTo>
                  <a:lnTo>
                    <a:pt x="0" y="5471456"/>
                  </a:lnTo>
                </a:path>
              </a:pathLst>
            </a:custGeom>
            <a:ln w="10470">
              <a:solidFill>
                <a:srgbClr val="1A31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298173" y="8213362"/>
              <a:ext cx="4546039" cy="309519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3473862" y="3546436"/>
              <a:ext cx="1296035" cy="1605915"/>
            </a:xfrm>
            <a:custGeom>
              <a:avLst/>
              <a:gdLst/>
              <a:ahLst/>
              <a:cxnLst/>
              <a:rect l="l" t="t" r="r" b="b"/>
              <a:pathLst>
                <a:path w="1296034" h="1605914">
                  <a:moveTo>
                    <a:pt x="1187408" y="0"/>
                  </a:moveTo>
                  <a:lnTo>
                    <a:pt x="825545" y="8502"/>
                  </a:lnTo>
                  <a:lnTo>
                    <a:pt x="812006" y="206517"/>
                  </a:lnTo>
                  <a:lnTo>
                    <a:pt x="0" y="75505"/>
                  </a:lnTo>
                  <a:lnTo>
                    <a:pt x="51788" y="916715"/>
                  </a:lnTo>
                  <a:lnTo>
                    <a:pt x="52626" y="919155"/>
                  </a:lnTo>
                  <a:lnTo>
                    <a:pt x="701036" y="1605877"/>
                  </a:lnTo>
                  <a:lnTo>
                    <a:pt x="1111987" y="1459986"/>
                  </a:lnTo>
                  <a:lnTo>
                    <a:pt x="1005697" y="1119934"/>
                  </a:lnTo>
                  <a:lnTo>
                    <a:pt x="1144363" y="1053496"/>
                  </a:lnTo>
                  <a:lnTo>
                    <a:pt x="1252370" y="1104102"/>
                  </a:lnTo>
                  <a:lnTo>
                    <a:pt x="1295625" y="874695"/>
                  </a:lnTo>
                  <a:lnTo>
                    <a:pt x="1149242" y="734040"/>
                  </a:lnTo>
                  <a:lnTo>
                    <a:pt x="1187408" y="0"/>
                  </a:lnTo>
                  <a:close/>
                </a:path>
              </a:pathLst>
            </a:custGeom>
            <a:solidFill>
              <a:srgbClr val="1D76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174940" y="5006423"/>
              <a:ext cx="1468120" cy="848994"/>
            </a:xfrm>
            <a:custGeom>
              <a:avLst/>
              <a:gdLst/>
              <a:ahLst/>
              <a:cxnLst/>
              <a:rect l="l" t="t" r="r" b="b"/>
              <a:pathLst>
                <a:path w="1468119" h="848995">
                  <a:moveTo>
                    <a:pt x="410950" y="0"/>
                  </a:moveTo>
                  <a:lnTo>
                    <a:pt x="0" y="145901"/>
                  </a:lnTo>
                  <a:lnTo>
                    <a:pt x="663707" y="848801"/>
                  </a:lnTo>
                  <a:lnTo>
                    <a:pt x="853638" y="577081"/>
                  </a:lnTo>
                  <a:lnTo>
                    <a:pt x="1467505" y="555805"/>
                  </a:lnTo>
                  <a:lnTo>
                    <a:pt x="1423747" y="127587"/>
                  </a:lnTo>
                  <a:lnTo>
                    <a:pt x="1054638" y="214181"/>
                  </a:lnTo>
                  <a:lnTo>
                    <a:pt x="4109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072871" y="3860646"/>
              <a:ext cx="717550" cy="1360170"/>
            </a:xfrm>
            <a:custGeom>
              <a:avLst/>
              <a:gdLst/>
              <a:ahLst/>
              <a:cxnLst/>
              <a:rect l="l" t="t" r="r" b="b"/>
              <a:pathLst>
                <a:path w="717550" h="1360170">
                  <a:moveTo>
                    <a:pt x="90646" y="0"/>
                  </a:moveTo>
                  <a:lnTo>
                    <a:pt x="0" y="138917"/>
                  </a:lnTo>
                  <a:lnTo>
                    <a:pt x="166790" y="590327"/>
                  </a:lnTo>
                  <a:lnTo>
                    <a:pt x="156675" y="1359958"/>
                  </a:lnTo>
                  <a:lnTo>
                    <a:pt x="525847" y="1273291"/>
                  </a:lnTo>
                  <a:lnTo>
                    <a:pt x="525826" y="1272966"/>
                  </a:lnTo>
                  <a:lnTo>
                    <a:pt x="717370" y="803232"/>
                  </a:lnTo>
                  <a:lnTo>
                    <a:pt x="294891" y="183366"/>
                  </a:lnTo>
                  <a:lnTo>
                    <a:pt x="90646" y="0"/>
                  </a:lnTo>
                  <a:close/>
                </a:path>
              </a:pathLst>
            </a:custGeom>
            <a:solidFill>
              <a:srgbClr val="EB24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3450355" y="1533126"/>
              <a:ext cx="1430020" cy="1243965"/>
            </a:xfrm>
            <a:custGeom>
              <a:avLst/>
              <a:gdLst/>
              <a:ahLst/>
              <a:cxnLst/>
              <a:rect l="l" t="t" r="r" b="b"/>
              <a:pathLst>
                <a:path w="1430019" h="1243964">
                  <a:moveTo>
                    <a:pt x="0" y="0"/>
                  </a:moveTo>
                  <a:lnTo>
                    <a:pt x="610976" y="1122311"/>
                  </a:lnTo>
                  <a:lnTo>
                    <a:pt x="1074982" y="1243668"/>
                  </a:lnTo>
                  <a:lnTo>
                    <a:pt x="1429411" y="587489"/>
                  </a:lnTo>
                  <a:lnTo>
                    <a:pt x="1191398" y="1387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76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289586" y="2060000"/>
              <a:ext cx="1442720" cy="1250315"/>
            </a:xfrm>
            <a:custGeom>
              <a:avLst/>
              <a:gdLst/>
              <a:ahLst/>
              <a:cxnLst/>
              <a:rect l="l" t="t" r="r" b="b"/>
              <a:pathLst>
                <a:path w="1442719" h="1250314">
                  <a:moveTo>
                    <a:pt x="1102825" y="0"/>
                  </a:moveTo>
                  <a:lnTo>
                    <a:pt x="590400" y="61149"/>
                  </a:lnTo>
                  <a:lnTo>
                    <a:pt x="590107" y="60615"/>
                  </a:lnTo>
                  <a:lnTo>
                    <a:pt x="0" y="1153106"/>
                  </a:lnTo>
                  <a:lnTo>
                    <a:pt x="2324" y="1151692"/>
                  </a:lnTo>
                  <a:lnTo>
                    <a:pt x="364041" y="1250317"/>
                  </a:lnTo>
                  <a:lnTo>
                    <a:pt x="672450" y="1234946"/>
                  </a:lnTo>
                  <a:lnTo>
                    <a:pt x="1102825" y="773348"/>
                  </a:lnTo>
                  <a:lnTo>
                    <a:pt x="1442605" y="579814"/>
                  </a:lnTo>
                  <a:lnTo>
                    <a:pt x="1102825" y="0"/>
                  </a:lnTo>
                  <a:close/>
                </a:path>
              </a:pathLst>
            </a:custGeom>
            <a:solidFill>
              <a:srgbClr val="EB24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834520" y="1533115"/>
              <a:ext cx="1689735" cy="1905635"/>
            </a:xfrm>
            <a:custGeom>
              <a:avLst/>
              <a:gdLst/>
              <a:ahLst/>
              <a:cxnLst/>
              <a:rect l="l" t="t" r="r" b="b"/>
              <a:pathLst>
                <a:path w="1689734" h="1905635">
                  <a:moveTo>
                    <a:pt x="614494" y="0"/>
                  </a:moveTo>
                  <a:lnTo>
                    <a:pt x="0" y="187564"/>
                  </a:lnTo>
                  <a:lnTo>
                    <a:pt x="201669" y="648011"/>
                  </a:lnTo>
                  <a:lnTo>
                    <a:pt x="621509" y="1852090"/>
                  </a:lnTo>
                  <a:lnTo>
                    <a:pt x="1084082" y="1905617"/>
                  </a:lnTo>
                  <a:lnTo>
                    <a:pt x="1453798" y="1679990"/>
                  </a:lnTo>
                  <a:lnTo>
                    <a:pt x="1689487" y="1243668"/>
                  </a:lnTo>
                  <a:lnTo>
                    <a:pt x="1225491" y="1122311"/>
                  </a:lnTo>
                  <a:lnTo>
                    <a:pt x="614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4962026" y="2833348"/>
              <a:ext cx="1617345" cy="2029460"/>
            </a:xfrm>
            <a:custGeom>
              <a:avLst/>
              <a:gdLst/>
              <a:ahLst/>
              <a:cxnLst/>
              <a:rect l="l" t="t" r="r" b="b"/>
              <a:pathLst>
                <a:path w="1617344" h="2029460">
                  <a:moveTo>
                    <a:pt x="430363" y="0"/>
                  </a:moveTo>
                  <a:lnTo>
                    <a:pt x="0" y="461598"/>
                  </a:lnTo>
                  <a:lnTo>
                    <a:pt x="2062" y="461493"/>
                  </a:lnTo>
                  <a:lnTo>
                    <a:pt x="472456" y="1005121"/>
                  </a:lnTo>
                  <a:lnTo>
                    <a:pt x="405725" y="1210654"/>
                  </a:lnTo>
                  <a:lnTo>
                    <a:pt x="828205" y="1830530"/>
                  </a:lnTo>
                  <a:lnTo>
                    <a:pt x="1306494" y="2029100"/>
                  </a:lnTo>
                  <a:lnTo>
                    <a:pt x="1616840" y="1693456"/>
                  </a:lnTo>
                  <a:lnTo>
                    <a:pt x="1454500" y="1323624"/>
                  </a:lnTo>
                  <a:lnTo>
                    <a:pt x="1165954" y="1094710"/>
                  </a:lnTo>
                  <a:lnTo>
                    <a:pt x="1329121" y="762929"/>
                  </a:lnTo>
                  <a:lnTo>
                    <a:pt x="430363" y="0"/>
                  </a:lnTo>
                  <a:close/>
                </a:path>
              </a:pathLst>
            </a:custGeom>
            <a:solidFill>
              <a:srgbClr val="1D76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594181" y="2181137"/>
              <a:ext cx="1931670" cy="2284095"/>
            </a:xfrm>
            <a:custGeom>
              <a:avLst/>
              <a:gdLst/>
              <a:ahLst/>
              <a:cxnLst/>
              <a:rect l="l" t="t" r="r" b="b"/>
              <a:pathLst>
                <a:path w="1931669" h="2284095">
                  <a:moveTo>
                    <a:pt x="1443254" y="0"/>
                  </a:moveTo>
                  <a:lnTo>
                    <a:pt x="904328" y="828048"/>
                  </a:lnTo>
                  <a:lnTo>
                    <a:pt x="255301" y="745474"/>
                  </a:lnTo>
                  <a:lnTo>
                    <a:pt x="0" y="1063067"/>
                  </a:lnTo>
                  <a:lnTo>
                    <a:pt x="746825" y="1714879"/>
                  </a:lnTo>
                  <a:lnTo>
                    <a:pt x="1127463" y="1828007"/>
                  </a:lnTo>
                  <a:lnTo>
                    <a:pt x="1928915" y="2280852"/>
                  </a:lnTo>
                  <a:lnTo>
                    <a:pt x="1931585" y="2283679"/>
                  </a:lnTo>
                  <a:lnTo>
                    <a:pt x="1879680" y="1440814"/>
                  </a:lnTo>
                  <a:lnTo>
                    <a:pt x="1863095" y="1204078"/>
                  </a:lnTo>
                  <a:close/>
                </a:path>
              </a:pathLst>
            </a:custGeom>
            <a:solidFill>
              <a:srgbClr val="EB24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4204646" y="3438746"/>
              <a:ext cx="3254375" cy="915669"/>
            </a:xfrm>
            <a:custGeom>
              <a:avLst/>
              <a:gdLst/>
              <a:ahLst/>
              <a:cxnLst/>
              <a:rect l="l" t="t" r="r" b="b"/>
              <a:pathLst>
                <a:path w="3254375" h="915670">
                  <a:moveTo>
                    <a:pt x="3253854" y="0"/>
                  </a:moveTo>
                  <a:lnTo>
                    <a:pt x="336994" y="0"/>
                  </a:lnTo>
                  <a:lnTo>
                    <a:pt x="239636" y="108178"/>
                  </a:lnTo>
                  <a:lnTo>
                    <a:pt x="239636" y="0"/>
                  </a:lnTo>
                  <a:lnTo>
                    <a:pt x="0" y="0"/>
                  </a:lnTo>
                  <a:lnTo>
                    <a:pt x="0" y="526656"/>
                  </a:lnTo>
                  <a:lnTo>
                    <a:pt x="407708" y="526656"/>
                  </a:lnTo>
                  <a:lnTo>
                    <a:pt x="407708" y="915098"/>
                  </a:lnTo>
                  <a:lnTo>
                    <a:pt x="2253386" y="915098"/>
                  </a:lnTo>
                  <a:lnTo>
                    <a:pt x="2253386" y="526656"/>
                  </a:lnTo>
                  <a:lnTo>
                    <a:pt x="3253854" y="526656"/>
                  </a:lnTo>
                  <a:lnTo>
                    <a:pt x="32538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14493978" y="3530926"/>
            <a:ext cx="2770505" cy="346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b="1" spc="-25" dirty="0">
                <a:solidFill>
                  <a:srgbClr val="1A315C"/>
                </a:solidFill>
                <a:latin typeface="Arial"/>
                <a:cs typeface="Arial"/>
              </a:rPr>
              <a:t>ЦЕНТР</a:t>
            </a:r>
            <a:r>
              <a:rPr sz="2100" b="1" spc="-17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2100" b="1" spc="50" dirty="0">
                <a:solidFill>
                  <a:srgbClr val="1A315C"/>
                </a:solidFill>
                <a:latin typeface="Arial"/>
                <a:cs typeface="Arial"/>
              </a:rPr>
              <a:t>ПОДДЕРЖКИ</a:t>
            </a:r>
            <a:endParaRPr sz="21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4612360" y="3889368"/>
            <a:ext cx="1845945" cy="4648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265"/>
              </a:spcBef>
            </a:pPr>
            <a:r>
              <a:rPr sz="2100" b="1" spc="-30" dirty="0">
                <a:solidFill>
                  <a:srgbClr val="1A315C"/>
                </a:solidFill>
                <a:latin typeface="Arial"/>
                <a:cs typeface="Arial"/>
              </a:rPr>
              <a:t>ЭКСПОРТА</a:t>
            </a:r>
            <a:endParaRPr sz="21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4412441" y="4189799"/>
            <a:ext cx="3794760" cy="706755"/>
          </a:xfrm>
          <a:custGeom>
            <a:avLst/>
            <a:gdLst/>
            <a:ahLst/>
            <a:cxnLst/>
            <a:rect l="l" t="t" r="r" b="b"/>
            <a:pathLst>
              <a:path w="3794759" h="706754">
                <a:moveTo>
                  <a:pt x="3794230" y="0"/>
                </a:moveTo>
                <a:lnTo>
                  <a:pt x="0" y="0"/>
                </a:lnTo>
                <a:lnTo>
                  <a:pt x="0" y="574338"/>
                </a:lnTo>
                <a:lnTo>
                  <a:pt x="3672181" y="574338"/>
                </a:lnTo>
                <a:lnTo>
                  <a:pt x="3794230" y="706481"/>
                </a:lnTo>
                <a:lnTo>
                  <a:pt x="37942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4622143" y="4286850"/>
            <a:ext cx="3375025" cy="346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b="1" spc="-10" dirty="0">
                <a:solidFill>
                  <a:srgbClr val="1A315C"/>
                </a:solidFill>
                <a:latin typeface="Arial"/>
                <a:cs typeface="Arial"/>
              </a:rPr>
              <a:t>КРАСНОДАРСКОГО</a:t>
            </a:r>
            <a:r>
              <a:rPr sz="2100" b="1" spc="-17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2100" b="1" spc="-6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6195968" y="951803"/>
            <a:ext cx="1376680" cy="1638300"/>
            <a:chOff x="16195968" y="951803"/>
            <a:chExt cx="1376680" cy="1638300"/>
          </a:xfrm>
        </p:grpSpPr>
        <p:sp>
          <p:nvSpPr>
            <p:cNvPr id="54" name="object 54"/>
            <p:cNvSpPr/>
            <p:nvPr/>
          </p:nvSpPr>
          <p:spPr>
            <a:xfrm>
              <a:off x="16195968" y="2204728"/>
              <a:ext cx="1376659" cy="38530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148745" y="1635070"/>
              <a:ext cx="102101" cy="43211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517696" y="1635081"/>
              <a:ext cx="102101" cy="43210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6264472" y="951807"/>
              <a:ext cx="1240790" cy="1149985"/>
            </a:xfrm>
            <a:custGeom>
              <a:avLst/>
              <a:gdLst/>
              <a:ahLst/>
              <a:cxnLst/>
              <a:rect l="l" t="t" r="r" b="b"/>
              <a:pathLst>
                <a:path w="1240790" h="1149985">
                  <a:moveTo>
                    <a:pt x="771753" y="81241"/>
                  </a:moveTo>
                  <a:lnTo>
                    <a:pt x="718235" y="81241"/>
                  </a:lnTo>
                  <a:lnTo>
                    <a:pt x="718235" y="111252"/>
                  </a:lnTo>
                  <a:lnTo>
                    <a:pt x="718235" y="288036"/>
                  </a:lnTo>
                  <a:lnTo>
                    <a:pt x="522033" y="288036"/>
                  </a:lnTo>
                  <a:lnTo>
                    <a:pt x="522033" y="111252"/>
                  </a:lnTo>
                  <a:lnTo>
                    <a:pt x="718235" y="111252"/>
                  </a:lnTo>
                  <a:lnTo>
                    <a:pt x="718235" y="81241"/>
                  </a:lnTo>
                  <a:lnTo>
                    <a:pt x="633336" y="81241"/>
                  </a:lnTo>
                  <a:lnTo>
                    <a:pt x="633336" y="55575"/>
                  </a:lnTo>
                  <a:lnTo>
                    <a:pt x="654481" y="34467"/>
                  </a:lnTo>
                  <a:lnTo>
                    <a:pt x="620039" y="0"/>
                  </a:lnTo>
                  <a:lnTo>
                    <a:pt x="585584" y="34467"/>
                  </a:lnTo>
                  <a:lnTo>
                    <a:pt x="606310" y="55575"/>
                  </a:lnTo>
                  <a:lnTo>
                    <a:pt x="606323" y="81241"/>
                  </a:lnTo>
                  <a:lnTo>
                    <a:pt x="468210" y="81241"/>
                  </a:lnTo>
                  <a:lnTo>
                    <a:pt x="468210" y="111252"/>
                  </a:lnTo>
                  <a:lnTo>
                    <a:pt x="488619" y="111252"/>
                  </a:lnTo>
                  <a:lnTo>
                    <a:pt x="492188" y="114808"/>
                  </a:lnTo>
                  <a:lnTo>
                    <a:pt x="492188" y="318020"/>
                  </a:lnTo>
                  <a:lnTo>
                    <a:pt x="748093" y="318020"/>
                  </a:lnTo>
                  <a:lnTo>
                    <a:pt x="748093" y="288036"/>
                  </a:lnTo>
                  <a:lnTo>
                    <a:pt x="748093" y="114808"/>
                  </a:lnTo>
                  <a:lnTo>
                    <a:pt x="751649" y="111252"/>
                  </a:lnTo>
                  <a:lnTo>
                    <a:pt x="771753" y="111252"/>
                  </a:lnTo>
                  <a:lnTo>
                    <a:pt x="771753" y="81241"/>
                  </a:lnTo>
                  <a:close/>
                </a:path>
                <a:path w="1240790" h="1149985">
                  <a:moveTo>
                    <a:pt x="798017" y="410464"/>
                  </a:moveTo>
                  <a:lnTo>
                    <a:pt x="762533" y="390245"/>
                  </a:lnTo>
                  <a:lnTo>
                    <a:pt x="761225" y="389509"/>
                  </a:lnTo>
                  <a:lnTo>
                    <a:pt x="761225" y="419912"/>
                  </a:lnTo>
                  <a:lnTo>
                    <a:pt x="738466" y="465124"/>
                  </a:lnTo>
                  <a:lnTo>
                    <a:pt x="725309" y="465124"/>
                  </a:lnTo>
                  <a:lnTo>
                    <a:pt x="725309" y="491248"/>
                  </a:lnTo>
                  <a:lnTo>
                    <a:pt x="713638" y="514413"/>
                  </a:lnTo>
                  <a:lnTo>
                    <a:pt x="526046" y="514413"/>
                  </a:lnTo>
                  <a:lnTo>
                    <a:pt x="514388" y="491248"/>
                  </a:lnTo>
                  <a:lnTo>
                    <a:pt x="725309" y="491248"/>
                  </a:lnTo>
                  <a:lnTo>
                    <a:pt x="725309" y="465124"/>
                  </a:lnTo>
                  <a:lnTo>
                    <a:pt x="501243" y="465124"/>
                  </a:lnTo>
                  <a:lnTo>
                    <a:pt x="478472" y="419912"/>
                  </a:lnTo>
                  <a:lnTo>
                    <a:pt x="529005" y="390245"/>
                  </a:lnTo>
                  <a:lnTo>
                    <a:pt x="574408" y="416509"/>
                  </a:lnTo>
                  <a:lnTo>
                    <a:pt x="574408" y="439966"/>
                  </a:lnTo>
                  <a:lnTo>
                    <a:pt x="665289" y="439966"/>
                  </a:lnTo>
                  <a:lnTo>
                    <a:pt x="665289" y="416509"/>
                  </a:lnTo>
                  <a:lnTo>
                    <a:pt x="710704" y="390245"/>
                  </a:lnTo>
                  <a:lnTo>
                    <a:pt x="761225" y="419912"/>
                  </a:lnTo>
                  <a:lnTo>
                    <a:pt x="761225" y="389509"/>
                  </a:lnTo>
                  <a:lnTo>
                    <a:pt x="710526" y="360629"/>
                  </a:lnTo>
                  <a:lnTo>
                    <a:pt x="641426" y="401053"/>
                  </a:lnTo>
                  <a:lnTo>
                    <a:pt x="641426" y="416509"/>
                  </a:lnTo>
                  <a:lnTo>
                    <a:pt x="633387" y="416509"/>
                  </a:lnTo>
                  <a:lnTo>
                    <a:pt x="633387" y="389902"/>
                  </a:lnTo>
                  <a:lnTo>
                    <a:pt x="650087" y="389902"/>
                  </a:lnTo>
                  <a:lnTo>
                    <a:pt x="650087" y="362877"/>
                  </a:lnTo>
                  <a:lnTo>
                    <a:pt x="633387" y="362877"/>
                  </a:lnTo>
                  <a:lnTo>
                    <a:pt x="633387" y="343395"/>
                  </a:lnTo>
                  <a:lnTo>
                    <a:pt x="606361" y="343395"/>
                  </a:lnTo>
                  <a:lnTo>
                    <a:pt x="606361" y="362877"/>
                  </a:lnTo>
                  <a:lnTo>
                    <a:pt x="589648" y="362877"/>
                  </a:lnTo>
                  <a:lnTo>
                    <a:pt x="589648" y="389902"/>
                  </a:lnTo>
                  <a:lnTo>
                    <a:pt x="606361" y="389902"/>
                  </a:lnTo>
                  <a:lnTo>
                    <a:pt x="606361" y="416509"/>
                  </a:lnTo>
                  <a:lnTo>
                    <a:pt x="598258" y="416509"/>
                  </a:lnTo>
                  <a:lnTo>
                    <a:pt x="598258" y="401053"/>
                  </a:lnTo>
                  <a:lnTo>
                    <a:pt x="579793" y="390245"/>
                  </a:lnTo>
                  <a:lnTo>
                    <a:pt x="529170" y="360629"/>
                  </a:lnTo>
                  <a:lnTo>
                    <a:pt x="441667" y="410464"/>
                  </a:lnTo>
                  <a:lnTo>
                    <a:pt x="494499" y="514413"/>
                  </a:lnTo>
                  <a:lnTo>
                    <a:pt x="494499" y="540092"/>
                  </a:lnTo>
                  <a:lnTo>
                    <a:pt x="745197" y="540092"/>
                  </a:lnTo>
                  <a:lnTo>
                    <a:pt x="745197" y="514413"/>
                  </a:lnTo>
                  <a:lnTo>
                    <a:pt x="756970" y="491248"/>
                  </a:lnTo>
                  <a:lnTo>
                    <a:pt x="770242" y="465124"/>
                  </a:lnTo>
                  <a:lnTo>
                    <a:pt x="798017" y="410464"/>
                  </a:lnTo>
                  <a:close/>
                </a:path>
                <a:path w="1240790" h="1149985">
                  <a:moveTo>
                    <a:pt x="1240459" y="358419"/>
                  </a:moveTo>
                  <a:lnTo>
                    <a:pt x="1233119" y="324129"/>
                  </a:lnTo>
                  <a:lnTo>
                    <a:pt x="1178763" y="378129"/>
                  </a:lnTo>
                  <a:lnTo>
                    <a:pt x="1178763" y="420649"/>
                  </a:lnTo>
                  <a:lnTo>
                    <a:pt x="1178763" y="687349"/>
                  </a:lnTo>
                  <a:lnTo>
                    <a:pt x="1043495" y="821969"/>
                  </a:lnTo>
                  <a:lnTo>
                    <a:pt x="1043495" y="584479"/>
                  </a:lnTo>
                  <a:lnTo>
                    <a:pt x="1043495" y="555269"/>
                  </a:lnTo>
                  <a:lnTo>
                    <a:pt x="1149413" y="449859"/>
                  </a:lnTo>
                  <a:lnTo>
                    <a:pt x="1178763" y="420649"/>
                  </a:lnTo>
                  <a:lnTo>
                    <a:pt x="1178763" y="378129"/>
                  </a:lnTo>
                  <a:lnTo>
                    <a:pt x="1106551" y="449859"/>
                  </a:lnTo>
                  <a:lnTo>
                    <a:pt x="1083564" y="394995"/>
                  </a:lnTo>
                  <a:lnTo>
                    <a:pt x="1083564" y="472719"/>
                  </a:lnTo>
                  <a:lnTo>
                    <a:pt x="958913" y="597179"/>
                  </a:lnTo>
                  <a:lnTo>
                    <a:pt x="936536" y="553402"/>
                  </a:lnTo>
                  <a:lnTo>
                    <a:pt x="936536" y="618769"/>
                  </a:lnTo>
                  <a:lnTo>
                    <a:pt x="863015" y="692429"/>
                  </a:lnTo>
                  <a:lnTo>
                    <a:pt x="862939" y="593369"/>
                  </a:lnTo>
                  <a:lnTo>
                    <a:pt x="863104" y="593369"/>
                  </a:lnTo>
                  <a:lnTo>
                    <a:pt x="863104" y="562889"/>
                  </a:lnTo>
                  <a:lnTo>
                    <a:pt x="833208" y="562889"/>
                  </a:lnTo>
                  <a:lnTo>
                    <a:pt x="833208" y="1061999"/>
                  </a:lnTo>
                  <a:lnTo>
                    <a:pt x="831342" y="1072159"/>
                  </a:lnTo>
                  <a:lnTo>
                    <a:pt x="826223" y="1078509"/>
                  </a:lnTo>
                  <a:lnTo>
                    <a:pt x="818654" y="1083589"/>
                  </a:lnTo>
                  <a:lnTo>
                    <a:pt x="809396" y="1086129"/>
                  </a:lnTo>
                  <a:lnTo>
                    <a:pt x="688200" y="1086129"/>
                  </a:lnTo>
                  <a:lnTo>
                    <a:pt x="674662" y="1040409"/>
                  </a:lnTo>
                  <a:lnTo>
                    <a:pt x="662241" y="1024991"/>
                  </a:lnTo>
                  <a:lnTo>
                    <a:pt x="662241" y="1086129"/>
                  </a:lnTo>
                  <a:lnTo>
                    <a:pt x="650113" y="1087399"/>
                  </a:lnTo>
                  <a:lnTo>
                    <a:pt x="638784" y="1091209"/>
                  </a:lnTo>
                  <a:lnTo>
                    <a:pt x="628611" y="1097559"/>
                  </a:lnTo>
                  <a:lnTo>
                    <a:pt x="619950" y="1105179"/>
                  </a:lnTo>
                  <a:lnTo>
                    <a:pt x="611276" y="1097559"/>
                  </a:lnTo>
                  <a:lnTo>
                    <a:pt x="601218" y="1091209"/>
                  </a:lnTo>
                  <a:lnTo>
                    <a:pt x="589978" y="1087399"/>
                  </a:lnTo>
                  <a:lnTo>
                    <a:pt x="577748" y="1086129"/>
                  </a:lnTo>
                  <a:lnTo>
                    <a:pt x="585787" y="1055649"/>
                  </a:lnTo>
                  <a:lnTo>
                    <a:pt x="597916" y="1036599"/>
                  </a:lnTo>
                  <a:lnTo>
                    <a:pt x="610501" y="1023899"/>
                  </a:lnTo>
                  <a:lnTo>
                    <a:pt x="619975" y="1018819"/>
                  </a:lnTo>
                  <a:lnTo>
                    <a:pt x="629488" y="1023899"/>
                  </a:lnTo>
                  <a:lnTo>
                    <a:pt x="642099" y="1036599"/>
                  </a:lnTo>
                  <a:lnTo>
                    <a:pt x="654215" y="1056919"/>
                  </a:lnTo>
                  <a:lnTo>
                    <a:pt x="662241" y="1086129"/>
                  </a:lnTo>
                  <a:lnTo>
                    <a:pt x="662241" y="1024991"/>
                  </a:lnTo>
                  <a:lnTo>
                    <a:pt x="657275" y="1018819"/>
                  </a:lnTo>
                  <a:lnTo>
                    <a:pt x="653186" y="1013739"/>
                  </a:lnTo>
                  <a:lnTo>
                    <a:pt x="632879" y="1001039"/>
                  </a:lnTo>
                  <a:lnTo>
                    <a:pt x="622846" y="997229"/>
                  </a:lnTo>
                  <a:lnTo>
                    <a:pt x="617156" y="997229"/>
                  </a:lnTo>
                  <a:lnTo>
                    <a:pt x="607110" y="1001039"/>
                  </a:lnTo>
                  <a:lnTo>
                    <a:pt x="586790" y="1013739"/>
                  </a:lnTo>
                  <a:lnTo>
                    <a:pt x="565302" y="1040409"/>
                  </a:lnTo>
                  <a:lnTo>
                    <a:pt x="551751" y="1086129"/>
                  </a:lnTo>
                  <a:lnTo>
                    <a:pt x="431457" y="1086129"/>
                  </a:lnTo>
                  <a:lnTo>
                    <a:pt x="407530" y="936269"/>
                  </a:lnTo>
                  <a:lnTo>
                    <a:pt x="411518" y="932459"/>
                  </a:lnTo>
                  <a:lnTo>
                    <a:pt x="431939" y="932459"/>
                  </a:lnTo>
                  <a:lnTo>
                    <a:pt x="431939" y="966749"/>
                  </a:lnTo>
                  <a:lnTo>
                    <a:pt x="500799" y="966749"/>
                  </a:lnTo>
                  <a:lnTo>
                    <a:pt x="500799" y="950239"/>
                  </a:lnTo>
                  <a:lnTo>
                    <a:pt x="500799" y="932459"/>
                  </a:lnTo>
                  <a:lnTo>
                    <a:pt x="532447" y="932459"/>
                  </a:lnTo>
                  <a:lnTo>
                    <a:pt x="532447" y="966749"/>
                  </a:lnTo>
                  <a:lnTo>
                    <a:pt x="602272" y="966749"/>
                  </a:lnTo>
                  <a:lnTo>
                    <a:pt x="602272" y="950239"/>
                  </a:lnTo>
                  <a:lnTo>
                    <a:pt x="602272" y="932459"/>
                  </a:lnTo>
                  <a:lnTo>
                    <a:pt x="637260" y="932459"/>
                  </a:lnTo>
                  <a:lnTo>
                    <a:pt x="637260" y="966749"/>
                  </a:lnTo>
                  <a:lnTo>
                    <a:pt x="707085" y="966749"/>
                  </a:lnTo>
                  <a:lnTo>
                    <a:pt x="707085" y="950239"/>
                  </a:lnTo>
                  <a:lnTo>
                    <a:pt x="707085" y="932459"/>
                  </a:lnTo>
                  <a:lnTo>
                    <a:pt x="738733" y="932459"/>
                  </a:lnTo>
                  <a:lnTo>
                    <a:pt x="738733" y="966749"/>
                  </a:lnTo>
                  <a:lnTo>
                    <a:pt x="807605" y="966749"/>
                  </a:lnTo>
                  <a:lnTo>
                    <a:pt x="807605" y="950239"/>
                  </a:lnTo>
                  <a:lnTo>
                    <a:pt x="807605" y="932459"/>
                  </a:lnTo>
                  <a:lnTo>
                    <a:pt x="829132" y="932459"/>
                  </a:lnTo>
                  <a:lnTo>
                    <a:pt x="833120" y="936269"/>
                  </a:lnTo>
                  <a:lnTo>
                    <a:pt x="833208" y="1061999"/>
                  </a:lnTo>
                  <a:lnTo>
                    <a:pt x="833208" y="562889"/>
                  </a:lnTo>
                  <a:lnTo>
                    <a:pt x="833094" y="914679"/>
                  </a:lnTo>
                  <a:lnTo>
                    <a:pt x="790409" y="914679"/>
                  </a:lnTo>
                  <a:lnTo>
                    <a:pt x="790409" y="950239"/>
                  </a:lnTo>
                  <a:lnTo>
                    <a:pt x="785266" y="950239"/>
                  </a:lnTo>
                  <a:lnTo>
                    <a:pt x="776935" y="881659"/>
                  </a:lnTo>
                  <a:lnTo>
                    <a:pt x="789622" y="862609"/>
                  </a:lnTo>
                  <a:lnTo>
                    <a:pt x="789622" y="824509"/>
                  </a:lnTo>
                  <a:lnTo>
                    <a:pt x="789622" y="807999"/>
                  </a:lnTo>
                  <a:lnTo>
                    <a:pt x="772414" y="807999"/>
                  </a:lnTo>
                  <a:lnTo>
                    <a:pt x="772414" y="824509"/>
                  </a:lnTo>
                  <a:lnTo>
                    <a:pt x="772414" y="857529"/>
                  </a:lnTo>
                  <a:lnTo>
                    <a:pt x="759091" y="876579"/>
                  </a:lnTo>
                  <a:lnTo>
                    <a:pt x="767943" y="950239"/>
                  </a:lnTo>
                  <a:lnTo>
                    <a:pt x="755929" y="950239"/>
                  </a:lnTo>
                  <a:lnTo>
                    <a:pt x="755929" y="932459"/>
                  </a:lnTo>
                  <a:lnTo>
                    <a:pt x="755929" y="914679"/>
                  </a:lnTo>
                  <a:lnTo>
                    <a:pt x="689902" y="914679"/>
                  </a:lnTo>
                  <a:lnTo>
                    <a:pt x="689902" y="950239"/>
                  </a:lnTo>
                  <a:lnTo>
                    <a:pt x="679297" y="950239"/>
                  </a:lnTo>
                  <a:lnTo>
                    <a:pt x="688162" y="876579"/>
                  </a:lnTo>
                  <a:lnTo>
                    <a:pt x="674814" y="857529"/>
                  </a:lnTo>
                  <a:lnTo>
                    <a:pt x="674814" y="824509"/>
                  </a:lnTo>
                  <a:lnTo>
                    <a:pt x="681329" y="824509"/>
                  </a:lnTo>
                  <a:lnTo>
                    <a:pt x="684949" y="851179"/>
                  </a:lnTo>
                  <a:lnTo>
                    <a:pt x="714349" y="851179"/>
                  </a:lnTo>
                  <a:lnTo>
                    <a:pt x="719162" y="833399"/>
                  </a:lnTo>
                  <a:lnTo>
                    <a:pt x="721575" y="824509"/>
                  </a:lnTo>
                  <a:lnTo>
                    <a:pt x="725678" y="824509"/>
                  </a:lnTo>
                  <a:lnTo>
                    <a:pt x="732891" y="851179"/>
                  </a:lnTo>
                  <a:lnTo>
                    <a:pt x="762304" y="851179"/>
                  </a:lnTo>
                  <a:lnTo>
                    <a:pt x="764705" y="833399"/>
                  </a:lnTo>
                  <a:lnTo>
                    <a:pt x="765898" y="824509"/>
                  </a:lnTo>
                  <a:lnTo>
                    <a:pt x="772414" y="824509"/>
                  </a:lnTo>
                  <a:lnTo>
                    <a:pt x="772414" y="807999"/>
                  </a:lnTo>
                  <a:lnTo>
                    <a:pt x="750925" y="807999"/>
                  </a:lnTo>
                  <a:lnTo>
                    <a:pt x="747293" y="833399"/>
                  </a:lnTo>
                  <a:lnTo>
                    <a:pt x="745998" y="833399"/>
                  </a:lnTo>
                  <a:lnTo>
                    <a:pt x="743470" y="824509"/>
                  </a:lnTo>
                  <a:lnTo>
                    <a:pt x="738759" y="807999"/>
                  </a:lnTo>
                  <a:lnTo>
                    <a:pt x="708469" y="807999"/>
                  </a:lnTo>
                  <a:lnTo>
                    <a:pt x="701243" y="833399"/>
                  </a:lnTo>
                  <a:lnTo>
                    <a:pt x="699935" y="833399"/>
                  </a:lnTo>
                  <a:lnTo>
                    <a:pt x="698677" y="824509"/>
                  </a:lnTo>
                  <a:lnTo>
                    <a:pt x="696328" y="807999"/>
                  </a:lnTo>
                  <a:lnTo>
                    <a:pt x="657618" y="807999"/>
                  </a:lnTo>
                  <a:lnTo>
                    <a:pt x="657618" y="862609"/>
                  </a:lnTo>
                  <a:lnTo>
                    <a:pt x="670306" y="881659"/>
                  </a:lnTo>
                  <a:lnTo>
                    <a:pt x="661987" y="950239"/>
                  </a:lnTo>
                  <a:lnTo>
                    <a:pt x="654469" y="950239"/>
                  </a:lnTo>
                  <a:lnTo>
                    <a:pt x="654469" y="932459"/>
                  </a:lnTo>
                  <a:lnTo>
                    <a:pt x="654469" y="914679"/>
                  </a:lnTo>
                  <a:lnTo>
                    <a:pt x="585076" y="914679"/>
                  </a:lnTo>
                  <a:lnTo>
                    <a:pt x="585076" y="950239"/>
                  </a:lnTo>
                  <a:lnTo>
                    <a:pt x="577354" y="950239"/>
                  </a:lnTo>
                  <a:lnTo>
                    <a:pt x="569036" y="881659"/>
                  </a:lnTo>
                  <a:lnTo>
                    <a:pt x="581710" y="862609"/>
                  </a:lnTo>
                  <a:lnTo>
                    <a:pt x="581710" y="824509"/>
                  </a:lnTo>
                  <a:lnTo>
                    <a:pt x="581710" y="807999"/>
                  </a:lnTo>
                  <a:lnTo>
                    <a:pt x="564515" y="807999"/>
                  </a:lnTo>
                  <a:lnTo>
                    <a:pt x="564515" y="824509"/>
                  </a:lnTo>
                  <a:lnTo>
                    <a:pt x="564515" y="857529"/>
                  </a:lnTo>
                  <a:lnTo>
                    <a:pt x="551180" y="876579"/>
                  </a:lnTo>
                  <a:lnTo>
                    <a:pt x="560031" y="950239"/>
                  </a:lnTo>
                  <a:lnTo>
                    <a:pt x="549643" y="950239"/>
                  </a:lnTo>
                  <a:lnTo>
                    <a:pt x="549643" y="932459"/>
                  </a:lnTo>
                  <a:lnTo>
                    <a:pt x="549643" y="914679"/>
                  </a:lnTo>
                  <a:lnTo>
                    <a:pt x="483616" y="914679"/>
                  </a:lnTo>
                  <a:lnTo>
                    <a:pt x="483616" y="950239"/>
                  </a:lnTo>
                  <a:lnTo>
                    <a:pt x="471385" y="950239"/>
                  </a:lnTo>
                  <a:lnTo>
                    <a:pt x="480250" y="876579"/>
                  </a:lnTo>
                  <a:lnTo>
                    <a:pt x="466902" y="857529"/>
                  </a:lnTo>
                  <a:lnTo>
                    <a:pt x="466902" y="824509"/>
                  </a:lnTo>
                  <a:lnTo>
                    <a:pt x="473430" y="824509"/>
                  </a:lnTo>
                  <a:lnTo>
                    <a:pt x="477037" y="851179"/>
                  </a:lnTo>
                  <a:lnTo>
                    <a:pt x="506450" y="851179"/>
                  </a:lnTo>
                  <a:lnTo>
                    <a:pt x="511251" y="833399"/>
                  </a:lnTo>
                  <a:lnTo>
                    <a:pt x="513664" y="824509"/>
                  </a:lnTo>
                  <a:lnTo>
                    <a:pt x="517753" y="824509"/>
                  </a:lnTo>
                  <a:lnTo>
                    <a:pt x="524979" y="851179"/>
                  </a:lnTo>
                  <a:lnTo>
                    <a:pt x="554393" y="851179"/>
                  </a:lnTo>
                  <a:lnTo>
                    <a:pt x="556806" y="833399"/>
                  </a:lnTo>
                  <a:lnTo>
                    <a:pt x="557999" y="824509"/>
                  </a:lnTo>
                  <a:lnTo>
                    <a:pt x="564515" y="824509"/>
                  </a:lnTo>
                  <a:lnTo>
                    <a:pt x="564515" y="807999"/>
                  </a:lnTo>
                  <a:lnTo>
                    <a:pt x="543001" y="807999"/>
                  </a:lnTo>
                  <a:lnTo>
                    <a:pt x="539394" y="833399"/>
                  </a:lnTo>
                  <a:lnTo>
                    <a:pt x="538073" y="833399"/>
                  </a:lnTo>
                  <a:lnTo>
                    <a:pt x="535559" y="824509"/>
                  </a:lnTo>
                  <a:lnTo>
                    <a:pt x="530860" y="807999"/>
                  </a:lnTo>
                  <a:lnTo>
                    <a:pt x="500557" y="807999"/>
                  </a:lnTo>
                  <a:lnTo>
                    <a:pt x="493331" y="833399"/>
                  </a:lnTo>
                  <a:lnTo>
                    <a:pt x="492023" y="833399"/>
                  </a:lnTo>
                  <a:lnTo>
                    <a:pt x="490766" y="824509"/>
                  </a:lnTo>
                  <a:lnTo>
                    <a:pt x="488416" y="807999"/>
                  </a:lnTo>
                  <a:lnTo>
                    <a:pt x="449719" y="807999"/>
                  </a:lnTo>
                  <a:lnTo>
                    <a:pt x="449719" y="862609"/>
                  </a:lnTo>
                  <a:lnTo>
                    <a:pt x="462407" y="881659"/>
                  </a:lnTo>
                  <a:lnTo>
                    <a:pt x="454075" y="950239"/>
                  </a:lnTo>
                  <a:lnTo>
                    <a:pt x="449122" y="950239"/>
                  </a:lnTo>
                  <a:lnTo>
                    <a:pt x="449122" y="932459"/>
                  </a:lnTo>
                  <a:lnTo>
                    <a:pt x="449122" y="914679"/>
                  </a:lnTo>
                  <a:lnTo>
                    <a:pt x="407517" y="914679"/>
                  </a:lnTo>
                  <a:lnTo>
                    <a:pt x="407416" y="787679"/>
                  </a:lnTo>
                  <a:lnTo>
                    <a:pt x="411378" y="783869"/>
                  </a:lnTo>
                  <a:lnTo>
                    <a:pt x="829030" y="783869"/>
                  </a:lnTo>
                  <a:lnTo>
                    <a:pt x="833005" y="787679"/>
                  </a:lnTo>
                  <a:lnTo>
                    <a:pt x="833094" y="914679"/>
                  </a:lnTo>
                  <a:lnTo>
                    <a:pt x="833094" y="562889"/>
                  </a:lnTo>
                  <a:lnTo>
                    <a:pt x="832980" y="754659"/>
                  </a:lnTo>
                  <a:lnTo>
                    <a:pt x="650722" y="754659"/>
                  </a:lnTo>
                  <a:lnTo>
                    <a:pt x="628167" y="698779"/>
                  </a:lnTo>
                  <a:lnTo>
                    <a:pt x="686257" y="720369"/>
                  </a:lnTo>
                  <a:lnTo>
                    <a:pt x="686257" y="698779"/>
                  </a:lnTo>
                  <a:lnTo>
                    <a:pt x="686257" y="682269"/>
                  </a:lnTo>
                  <a:lnTo>
                    <a:pt x="686257" y="660679"/>
                  </a:lnTo>
                  <a:lnTo>
                    <a:pt x="628167" y="682269"/>
                  </a:lnTo>
                  <a:lnTo>
                    <a:pt x="650875" y="626389"/>
                  </a:lnTo>
                  <a:lnTo>
                    <a:pt x="589038" y="626389"/>
                  </a:lnTo>
                  <a:lnTo>
                    <a:pt x="611733" y="682269"/>
                  </a:lnTo>
                  <a:lnTo>
                    <a:pt x="553643" y="660679"/>
                  </a:lnTo>
                  <a:lnTo>
                    <a:pt x="553643" y="720369"/>
                  </a:lnTo>
                  <a:lnTo>
                    <a:pt x="611733" y="698779"/>
                  </a:lnTo>
                  <a:lnTo>
                    <a:pt x="589165" y="754659"/>
                  </a:lnTo>
                  <a:lnTo>
                    <a:pt x="407377" y="754659"/>
                  </a:lnTo>
                  <a:lnTo>
                    <a:pt x="407327" y="692429"/>
                  </a:lnTo>
                  <a:lnTo>
                    <a:pt x="407250" y="593369"/>
                  </a:lnTo>
                  <a:lnTo>
                    <a:pt x="832840" y="593369"/>
                  </a:lnTo>
                  <a:lnTo>
                    <a:pt x="832980" y="754659"/>
                  </a:lnTo>
                  <a:lnTo>
                    <a:pt x="832980" y="562889"/>
                  </a:lnTo>
                  <a:lnTo>
                    <a:pt x="828509" y="562889"/>
                  </a:lnTo>
                  <a:lnTo>
                    <a:pt x="867778" y="484149"/>
                  </a:lnTo>
                  <a:lnTo>
                    <a:pt x="936536" y="618769"/>
                  </a:lnTo>
                  <a:lnTo>
                    <a:pt x="936536" y="553402"/>
                  </a:lnTo>
                  <a:lnTo>
                    <a:pt x="901141" y="484149"/>
                  </a:lnTo>
                  <a:lnTo>
                    <a:pt x="884910" y="452399"/>
                  </a:lnTo>
                  <a:lnTo>
                    <a:pt x="883767" y="452399"/>
                  </a:lnTo>
                  <a:lnTo>
                    <a:pt x="987818" y="245389"/>
                  </a:lnTo>
                  <a:lnTo>
                    <a:pt x="1083564" y="472719"/>
                  </a:lnTo>
                  <a:lnTo>
                    <a:pt x="1083564" y="394995"/>
                  </a:lnTo>
                  <a:lnTo>
                    <a:pt x="1020889" y="245389"/>
                  </a:lnTo>
                  <a:lnTo>
                    <a:pt x="1008113" y="214909"/>
                  </a:lnTo>
                  <a:lnTo>
                    <a:pt x="1007668" y="213639"/>
                  </a:lnTo>
                  <a:lnTo>
                    <a:pt x="1006817" y="209829"/>
                  </a:lnTo>
                  <a:lnTo>
                    <a:pt x="1007211" y="206019"/>
                  </a:lnTo>
                  <a:lnTo>
                    <a:pt x="1025271" y="170459"/>
                  </a:lnTo>
                  <a:lnTo>
                    <a:pt x="994803" y="164109"/>
                  </a:lnTo>
                  <a:lnTo>
                    <a:pt x="794893" y="562889"/>
                  </a:lnTo>
                  <a:lnTo>
                    <a:pt x="445554" y="562889"/>
                  </a:lnTo>
                  <a:lnTo>
                    <a:pt x="411949" y="495858"/>
                  </a:lnTo>
                  <a:lnTo>
                    <a:pt x="411949" y="562889"/>
                  </a:lnTo>
                  <a:lnTo>
                    <a:pt x="377126" y="562889"/>
                  </a:lnTo>
                  <a:lnTo>
                    <a:pt x="377240" y="692429"/>
                  </a:lnTo>
                  <a:lnTo>
                    <a:pt x="303911" y="618769"/>
                  </a:lnTo>
                  <a:lnTo>
                    <a:pt x="314934" y="597179"/>
                  </a:lnTo>
                  <a:lnTo>
                    <a:pt x="372681" y="484149"/>
                  </a:lnTo>
                  <a:lnTo>
                    <a:pt x="411949" y="562889"/>
                  </a:lnTo>
                  <a:lnTo>
                    <a:pt x="411949" y="495858"/>
                  </a:lnTo>
                  <a:lnTo>
                    <a:pt x="406082" y="484149"/>
                  </a:lnTo>
                  <a:lnTo>
                    <a:pt x="356679" y="385597"/>
                  </a:lnTo>
                  <a:lnTo>
                    <a:pt x="356679" y="452399"/>
                  </a:lnTo>
                  <a:lnTo>
                    <a:pt x="355549" y="452399"/>
                  </a:lnTo>
                  <a:lnTo>
                    <a:pt x="281533" y="597179"/>
                  </a:lnTo>
                  <a:lnTo>
                    <a:pt x="268757" y="584479"/>
                  </a:lnTo>
                  <a:lnTo>
                    <a:pt x="206146" y="522249"/>
                  </a:lnTo>
                  <a:lnTo>
                    <a:pt x="196938" y="513003"/>
                  </a:lnTo>
                  <a:lnTo>
                    <a:pt x="196938" y="555269"/>
                  </a:lnTo>
                  <a:lnTo>
                    <a:pt x="196938" y="821969"/>
                  </a:lnTo>
                  <a:lnTo>
                    <a:pt x="61683" y="687349"/>
                  </a:lnTo>
                  <a:lnTo>
                    <a:pt x="61683" y="420649"/>
                  </a:lnTo>
                  <a:lnTo>
                    <a:pt x="196938" y="555269"/>
                  </a:lnTo>
                  <a:lnTo>
                    <a:pt x="196938" y="513003"/>
                  </a:lnTo>
                  <a:lnTo>
                    <a:pt x="156870" y="472719"/>
                  </a:lnTo>
                  <a:lnTo>
                    <a:pt x="166509" y="449859"/>
                  </a:lnTo>
                  <a:lnTo>
                    <a:pt x="252641" y="245389"/>
                  </a:lnTo>
                  <a:lnTo>
                    <a:pt x="356679" y="452399"/>
                  </a:lnTo>
                  <a:lnTo>
                    <a:pt x="356679" y="385597"/>
                  </a:lnTo>
                  <a:lnTo>
                    <a:pt x="286397" y="245389"/>
                  </a:lnTo>
                  <a:lnTo>
                    <a:pt x="245643" y="164109"/>
                  </a:lnTo>
                  <a:lnTo>
                    <a:pt x="215188" y="170459"/>
                  </a:lnTo>
                  <a:lnTo>
                    <a:pt x="233222" y="206019"/>
                  </a:lnTo>
                  <a:lnTo>
                    <a:pt x="233616" y="209829"/>
                  </a:lnTo>
                  <a:lnTo>
                    <a:pt x="232575" y="214909"/>
                  </a:lnTo>
                  <a:lnTo>
                    <a:pt x="232333" y="214909"/>
                  </a:lnTo>
                  <a:lnTo>
                    <a:pt x="133883" y="449859"/>
                  </a:lnTo>
                  <a:lnTo>
                    <a:pt x="104482" y="420649"/>
                  </a:lnTo>
                  <a:lnTo>
                    <a:pt x="7327" y="324129"/>
                  </a:lnTo>
                  <a:lnTo>
                    <a:pt x="0" y="358419"/>
                  </a:lnTo>
                  <a:lnTo>
                    <a:pt x="29832" y="388899"/>
                  </a:lnTo>
                  <a:lnTo>
                    <a:pt x="31597" y="392709"/>
                  </a:lnTo>
                  <a:lnTo>
                    <a:pt x="31597" y="700049"/>
                  </a:lnTo>
                  <a:lnTo>
                    <a:pt x="216573" y="884199"/>
                  </a:lnTo>
                  <a:lnTo>
                    <a:pt x="227025" y="879119"/>
                  </a:lnTo>
                  <a:lnTo>
                    <a:pt x="227025" y="821969"/>
                  </a:lnTo>
                  <a:lnTo>
                    <a:pt x="227025" y="584479"/>
                  </a:lnTo>
                  <a:lnTo>
                    <a:pt x="377278" y="734339"/>
                  </a:lnTo>
                  <a:lnTo>
                    <a:pt x="377532" y="1061999"/>
                  </a:lnTo>
                  <a:lnTo>
                    <a:pt x="381774" y="1083589"/>
                  </a:lnTo>
                  <a:lnTo>
                    <a:pt x="393344" y="1100099"/>
                  </a:lnTo>
                  <a:lnTo>
                    <a:pt x="410476" y="1111529"/>
                  </a:lnTo>
                  <a:lnTo>
                    <a:pt x="431457" y="1116609"/>
                  </a:lnTo>
                  <a:lnTo>
                    <a:pt x="577608" y="1116609"/>
                  </a:lnTo>
                  <a:lnTo>
                    <a:pt x="588340" y="1117879"/>
                  </a:lnTo>
                  <a:lnTo>
                    <a:pt x="597001" y="1124229"/>
                  </a:lnTo>
                  <a:lnTo>
                    <a:pt x="602792" y="1133119"/>
                  </a:lnTo>
                  <a:lnTo>
                    <a:pt x="604901" y="1143279"/>
                  </a:lnTo>
                  <a:lnTo>
                    <a:pt x="604901" y="1149629"/>
                  </a:lnTo>
                  <a:lnTo>
                    <a:pt x="634987" y="1149629"/>
                  </a:lnTo>
                  <a:lnTo>
                    <a:pt x="634987" y="1143279"/>
                  </a:lnTo>
                  <a:lnTo>
                    <a:pt x="637247" y="1133119"/>
                  </a:lnTo>
                  <a:lnTo>
                    <a:pt x="643369" y="1124229"/>
                  </a:lnTo>
                  <a:lnTo>
                    <a:pt x="652360" y="1117879"/>
                  </a:lnTo>
                  <a:lnTo>
                    <a:pt x="663232" y="1116609"/>
                  </a:lnTo>
                  <a:lnTo>
                    <a:pt x="809396" y="1116609"/>
                  </a:lnTo>
                  <a:lnTo>
                    <a:pt x="830351" y="1111529"/>
                  </a:lnTo>
                  <a:lnTo>
                    <a:pt x="839876" y="1105179"/>
                  </a:lnTo>
                  <a:lnTo>
                    <a:pt x="847496" y="1100099"/>
                  </a:lnTo>
                  <a:lnTo>
                    <a:pt x="857288" y="1086129"/>
                  </a:lnTo>
                  <a:lnTo>
                    <a:pt x="859066" y="1083589"/>
                  </a:lnTo>
                  <a:lnTo>
                    <a:pt x="863307" y="1061999"/>
                  </a:lnTo>
                  <a:lnTo>
                    <a:pt x="863206" y="932459"/>
                  </a:lnTo>
                  <a:lnTo>
                    <a:pt x="863092" y="783869"/>
                  </a:lnTo>
                  <a:lnTo>
                    <a:pt x="863066" y="754659"/>
                  </a:lnTo>
                  <a:lnTo>
                    <a:pt x="863053" y="734339"/>
                  </a:lnTo>
                  <a:lnTo>
                    <a:pt x="905103" y="692429"/>
                  </a:lnTo>
                  <a:lnTo>
                    <a:pt x="1000658" y="597179"/>
                  </a:lnTo>
                  <a:lnTo>
                    <a:pt x="1013409" y="584479"/>
                  </a:lnTo>
                  <a:lnTo>
                    <a:pt x="1013409" y="879119"/>
                  </a:lnTo>
                  <a:lnTo>
                    <a:pt x="1023874" y="884199"/>
                  </a:lnTo>
                  <a:lnTo>
                    <a:pt x="1086383" y="821969"/>
                  </a:lnTo>
                  <a:lnTo>
                    <a:pt x="1208849" y="700049"/>
                  </a:lnTo>
                  <a:lnTo>
                    <a:pt x="1208849" y="420649"/>
                  </a:lnTo>
                  <a:lnTo>
                    <a:pt x="1208849" y="392709"/>
                  </a:lnTo>
                  <a:lnTo>
                    <a:pt x="1210602" y="388899"/>
                  </a:lnTo>
                  <a:lnTo>
                    <a:pt x="1240459" y="358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2432" y="3797287"/>
            <a:ext cx="14935197" cy="6170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4950" b="1" spc="-135" dirty="0">
                <a:solidFill>
                  <a:srgbClr val="1A315C"/>
                </a:solidFill>
                <a:latin typeface="Arial"/>
                <a:cs typeface="Arial"/>
              </a:rPr>
              <a:t>Центр поддержки экспорта Краснодарского края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ru-RU" sz="4950" spc="-135" dirty="0">
              <a:solidFill>
                <a:srgbClr val="1A315C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4950" spc="-135" dirty="0">
                <a:solidFill>
                  <a:srgbClr val="1A315C"/>
                </a:solidFill>
                <a:latin typeface="Arial"/>
                <a:cs typeface="Arial"/>
              </a:rPr>
              <a:t>г. Краснодар, ул. Трамвайная, 2/6, 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4950" spc="-135" dirty="0">
                <a:solidFill>
                  <a:srgbClr val="1A315C"/>
                </a:solidFill>
                <a:latin typeface="Arial"/>
                <a:cs typeface="Arial"/>
              </a:rPr>
              <a:t>БЦ «Меркурий», офис 407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ru-RU" sz="4950" spc="-135" dirty="0">
              <a:solidFill>
                <a:srgbClr val="1A315C"/>
              </a:solidFill>
              <a:latin typeface="Arial"/>
              <a:cs typeface="Arial"/>
            </a:endParaRPr>
          </a:p>
          <a:p>
            <a:pPr algn="ctr"/>
            <a:r>
              <a:rPr lang="ru-RU" sz="4950" spc="-135" dirty="0">
                <a:solidFill>
                  <a:srgbClr val="1A315C"/>
                </a:solidFill>
                <a:latin typeface="Arial"/>
                <a:cs typeface="Arial"/>
              </a:rPr>
              <a:t>Тел. +7 (861) 231-10-60</a:t>
            </a:r>
          </a:p>
          <a:p>
            <a:pPr algn="ctr"/>
            <a:r>
              <a:rPr lang="ru-RU" sz="4950" spc="-135" dirty="0">
                <a:solidFill>
                  <a:srgbClr val="1A315C"/>
                </a:solidFill>
                <a:latin typeface="Arial"/>
                <a:cs typeface="Arial"/>
              </a:rPr>
              <a:t>Факс +7 (861) 231-10-90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ru-RU" sz="4950" spc="-135" dirty="0">
              <a:solidFill>
                <a:srgbClr val="1A315C"/>
              </a:solidFill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794806" y="2137924"/>
            <a:ext cx="4309292" cy="9170631"/>
            <a:chOff x="15794806" y="2137924"/>
            <a:chExt cx="4309292" cy="9170631"/>
          </a:xfrm>
        </p:grpSpPr>
        <p:sp>
          <p:nvSpPr>
            <p:cNvPr id="5" name="object 5"/>
            <p:cNvSpPr/>
            <p:nvPr/>
          </p:nvSpPr>
          <p:spPr>
            <a:xfrm>
              <a:off x="15794806" y="8375430"/>
              <a:ext cx="4309292" cy="29331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392505" y="2581156"/>
              <a:ext cx="458470" cy="534035"/>
            </a:xfrm>
            <a:custGeom>
              <a:avLst/>
              <a:gdLst/>
              <a:ahLst/>
              <a:cxnLst/>
              <a:rect l="l" t="t" r="r" b="b"/>
              <a:pathLst>
                <a:path w="458469" h="534035">
                  <a:moveTo>
                    <a:pt x="458394" y="0"/>
                  </a:moveTo>
                  <a:lnTo>
                    <a:pt x="0" y="4188"/>
                  </a:lnTo>
                  <a:lnTo>
                    <a:pt x="58710" y="533449"/>
                  </a:lnTo>
                  <a:lnTo>
                    <a:pt x="458394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391573" y="2137924"/>
              <a:ext cx="791845" cy="447675"/>
            </a:xfrm>
            <a:custGeom>
              <a:avLst/>
              <a:gdLst/>
              <a:ahLst/>
              <a:cxnLst/>
              <a:rect l="l" t="t" r="r" b="b"/>
              <a:pathLst>
                <a:path w="791844" h="447675">
                  <a:moveTo>
                    <a:pt x="791462" y="0"/>
                  </a:moveTo>
                  <a:lnTo>
                    <a:pt x="0" y="438614"/>
                  </a:lnTo>
                  <a:lnTo>
                    <a:pt x="973" y="447420"/>
                  </a:lnTo>
                  <a:lnTo>
                    <a:pt x="459368" y="443232"/>
                  </a:lnTo>
                  <a:lnTo>
                    <a:pt x="791462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5565477"/>
            <a:ext cx="895985" cy="1237615"/>
            <a:chOff x="0" y="5565477"/>
            <a:chExt cx="895985" cy="1237615"/>
          </a:xfrm>
        </p:grpSpPr>
        <p:sp>
          <p:nvSpPr>
            <p:cNvPr id="9" name="object 9"/>
            <p:cNvSpPr/>
            <p:nvPr/>
          </p:nvSpPr>
          <p:spPr>
            <a:xfrm>
              <a:off x="168587" y="5953651"/>
              <a:ext cx="727710" cy="849630"/>
            </a:xfrm>
            <a:custGeom>
              <a:avLst/>
              <a:gdLst/>
              <a:ahLst/>
              <a:cxnLst/>
              <a:rect l="l" t="t" r="r" b="b"/>
              <a:pathLst>
                <a:path w="727710" h="849629">
                  <a:moveTo>
                    <a:pt x="727171" y="0"/>
                  </a:moveTo>
                  <a:lnTo>
                    <a:pt x="0" y="73945"/>
                  </a:lnTo>
                  <a:lnTo>
                    <a:pt x="727171" y="849063"/>
                  </a:lnTo>
                  <a:lnTo>
                    <a:pt x="727171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565477"/>
              <a:ext cx="895985" cy="462280"/>
            </a:xfrm>
            <a:custGeom>
              <a:avLst/>
              <a:gdLst/>
              <a:ahLst/>
              <a:cxnLst/>
              <a:rect l="l" t="t" r="r" b="b"/>
              <a:pathLst>
                <a:path w="895985" h="462279">
                  <a:moveTo>
                    <a:pt x="0" y="0"/>
                  </a:moveTo>
                  <a:lnTo>
                    <a:pt x="0" y="282429"/>
                  </a:lnTo>
                  <a:lnTo>
                    <a:pt x="168586" y="462129"/>
                  </a:lnTo>
                  <a:lnTo>
                    <a:pt x="895758" y="388173"/>
                  </a:lnTo>
                  <a:lnTo>
                    <a:pt x="895758" y="3740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50" name="Picture 2" descr="C:\Users\alfa0\Downloads\ЦПЭ КК_рус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09109" y="368264"/>
            <a:ext cx="4357717" cy="2851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5002329" y="1113672"/>
            <a:ext cx="554990" cy="226060"/>
            <a:chOff x="15002329" y="1113672"/>
            <a:chExt cx="554990" cy="226060"/>
          </a:xfrm>
        </p:grpSpPr>
        <p:sp>
          <p:nvSpPr>
            <p:cNvPr id="4" name="object 4"/>
            <p:cNvSpPr/>
            <p:nvPr/>
          </p:nvSpPr>
          <p:spPr>
            <a:xfrm>
              <a:off x="15397929" y="1113672"/>
              <a:ext cx="159105" cy="2217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5205380" y="1177053"/>
              <a:ext cx="171408" cy="1625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5002329" y="1180812"/>
              <a:ext cx="181879" cy="1545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4578279" y="1283385"/>
            <a:ext cx="485775" cy="241300"/>
            <a:chOff x="14578279" y="1283385"/>
            <a:chExt cx="485775" cy="241300"/>
          </a:xfrm>
        </p:grpSpPr>
        <p:sp>
          <p:nvSpPr>
            <p:cNvPr id="8" name="object 8"/>
            <p:cNvSpPr/>
            <p:nvPr/>
          </p:nvSpPr>
          <p:spPr>
            <a:xfrm>
              <a:off x="14578279" y="1283385"/>
              <a:ext cx="167785" cy="2411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4767645" y="1366366"/>
              <a:ext cx="146833" cy="1545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4934791" y="1362775"/>
              <a:ext cx="129200" cy="16172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14432963" y="1615469"/>
            <a:ext cx="1121442" cy="2166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085457" y="1453996"/>
            <a:ext cx="31115" cy="67310"/>
          </a:xfrm>
          <a:custGeom>
            <a:avLst/>
            <a:gdLst/>
            <a:ahLst/>
            <a:cxnLst/>
            <a:rect l="l" t="t" r="r" b="b"/>
            <a:pathLst>
              <a:path w="31115" h="67309">
                <a:moveTo>
                  <a:pt x="0" y="67310"/>
                </a:moveTo>
                <a:lnTo>
                  <a:pt x="30836" y="67310"/>
                </a:lnTo>
                <a:lnTo>
                  <a:pt x="30836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5085457" y="1362775"/>
            <a:ext cx="483234" cy="161925"/>
            <a:chOff x="15085457" y="1362775"/>
            <a:chExt cx="483234" cy="161925"/>
          </a:xfrm>
        </p:grpSpPr>
        <p:sp>
          <p:nvSpPr>
            <p:cNvPr id="14" name="object 14"/>
            <p:cNvSpPr/>
            <p:nvPr/>
          </p:nvSpPr>
          <p:spPr>
            <a:xfrm>
              <a:off x="15085454" y="1366373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792" y="0"/>
                  </a:lnTo>
                  <a:lnTo>
                    <a:pt x="113792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792" y="87630"/>
                  </a:lnTo>
                  <a:lnTo>
                    <a:pt x="113792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5251599" y="1362775"/>
              <a:ext cx="150529" cy="16178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5422504" y="1362775"/>
              <a:ext cx="146068" cy="16178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object 17"/>
          <p:cNvSpPr/>
          <p:nvPr/>
        </p:nvSpPr>
        <p:spPr>
          <a:xfrm>
            <a:off x="15789991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41"/>
                </a:lnTo>
                <a:lnTo>
                  <a:pt x="51904" y="160235"/>
                </a:lnTo>
                <a:lnTo>
                  <a:pt x="103829" y="51841"/>
                </a:lnTo>
                <a:lnTo>
                  <a:pt x="519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5687239" y="1007602"/>
            <a:ext cx="362585" cy="516890"/>
            <a:chOff x="15687239" y="1007602"/>
            <a:chExt cx="362585" cy="516890"/>
          </a:xfrm>
        </p:grpSpPr>
        <p:sp>
          <p:nvSpPr>
            <p:cNvPr id="19" name="object 19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5687230" y="1007611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587"/>
                  </a:moveTo>
                  <a:lnTo>
                    <a:pt x="298513" y="198856"/>
                  </a:lnTo>
                  <a:lnTo>
                    <a:pt x="271564" y="150380"/>
                  </a:lnTo>
                  <a:lnTo>
                    <a:pt x="258419" y="135763"/>
                  </a:lnTo>
                  <a:lnTo>
                    <a:pt x="236029" y="110845"/>
                  </a:lnTo>
                  <a:lnTo>
                    <a:pt x="234238" y="109385"/>
                  </a:lnTo>
                  <a:lnTo>
                    <a:pt x="234238" y="254000"/>
                  </a:lnTo>
                  <a:lnTo>
                    <a:pt x="229362" y="298856"/>
                  </a:lnTo>
                  <a:lnTo>
                    <a:pt x="218440" y="344652"/>
                  </a:lnTo>
                  <a:lnTo>
                    <a:pt x="207086" y="381381"/>
                  </a:lnTo>
                  <a:lnTo>
                    <a:pt x="200863" y="399059"/>
                  </a:lnTo>
                  <a:lnTo>
                    <a:pt x="154609" y="352704"/>
                  </a:lnTo>
                  <a:lnTo>
                    <a:pt x="108343" y="399059"/>
                  </a:lnTo>
                  <a:lnTo>
                    <a:pt x="102133" y="381381"/>
                  </a:lnTo>
                  <a:lnTo>
                    <a:pt x="90779" y="344652"/>
                  </a:lnTo>
                  <a:lnTo>
                    <a:pt x="79870" y="298856"/>
                  </a:lnTo>
                  <a:lnTo>
                    <a:pt x="74980" y="254000"/>
                  </a:lnTo>
                  <a:lnTo>
                    <a:pt x="86639" y="204800"/>
                  </a:lnTo>
                  <a:lnTo>
                    <a:pt x="112712" y="168325"/>
                  </a:lnTo>
                  <a:lnTo>
                    <a:pt x="139814" y="145135"/>
                  </a:lnTo>
                  <a:lnTo>
                    <a:pt x="154609" y="135763"/>
                  </a:lnTo>
                  <a:lnTo>
                    <a:pt x="169392" y="145135"/>
                  </a:lnTo>
                  <a:lnTo>
                    <a:pt x="196507" y="168325"/>
                  </a:lnTo>
                  <a:lnTo>
                    <a:pt x="222580" y="204800"/>
                  </a:lnTo>
                  <a:lnTo>
                    <a:pt x="234238" y="254000"/>
                  </a:lnTo>
                  <a:lnTo>
                    <a:pt x="234238" y="109385"/>
                  </a:lnTo>
                  <a:lnTo>
                    <a:pt x="199567" y="80949"/>
                  </a:lnTo>
                  <a:lnTo>
                    <a:pt x="169875" y="61379"/>
                  </a:lnTo>
                  <a:lnTo>
                    <a:pt x="154609" y="52819"/>
                  </a:lnTo>
                  <a:lnTo>
                    <a:pt x="139331" y="61379"/>
                  </a:lnTo>
                  <a:lnTo>
                    <a:pt x="73177" y="110845"/>
                  </a:lnTo>
                  <a:lnTo>
                    <a:pt x="37642" y="150380"/>
                  </a:lnTo>
                  <a:lnTo>
                    <a:pt x="10693" y="198856"/>
                  </a:lnTo>
                  <a:lnTo>
                    <a:pt x="0" y="255587"/>
                  </a:lnTo>
                  <a:lnTo>
                    <a:pt x="13208" y="340144"/>
                  </a:lnTo>
                  <a:lnTo>
                    <a:pt x="42265" y="425005"/>
                  </a:lnTo>
                  <a:lnTo>
                    <a:pt x="71323" y="490435"/>
                  </a:lnTo>
                  <a:lnTo>
                    <a:pt x="84531" y="516636"/>
                  </a:lnTo>
                  <a:lnTo>
                    <a:pt x="154609" y="446417"/>
                  </a:lnTo>
                  <a:lnTo>
                    <a:pt x="224675" y="516636"/>
                  </a:lnTo>
                  <a:lnTo>
                    <a:pt x="261747" y="446417"/>
                  </a:lnTo>
                  <a:lnTo>
                    <a:pt x="273545" y="424065"/>
                  </a:lnTo>
                  <a:lnTo>
                    <a:pt x="284353" y="399059"/>
                  </a:lnTo>
                  <a:lnTo>
                    <a:pt x="298640" y="366014"/>
                  </a:lnTo>
                  <a:lnTo>
                    <a:pt x="307886" y="318020"/>
                  </a:lnTo>
                  <a:lnTo>
                    <a:pt x="309206" y="255587"/>
                  </a:lnTo>
                  <a:close/>
                </a:path>
                <a:path w="362584" h="516890">
                  <a:moveTo>
                    <a:pt x="362038" y="52819"/>
                  </a:moveTo>
                  <a:lnTo>
                    <a:pt x="309194" y="0"/>
                  </a:lnTo>
                  <a:lnTo>
                    <a:pt x="256362" y="52819"/>
                  </a:lnTo>
                  <a:lnTo>
                    <a:pt x="309194" y="105664"/>
                  </a:lnTo>
                  <a:lnTo>
                    <a:pt x="362038" y="528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object 21"/>
          <p:cNvSpPr/>
          <p:nvPr/>
        </p:nvSpPr>
        <p:spPr>
          <a:xfrm>
            <a:off x="17051339" y="1451501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578878" y="17653"/>
                </a:moveTo>
                <a:lnTo>
                  <a:pt x="0" y="35267"/>
                </a:lnTo>
                <a:lnTo>
                  <a:pt x="544995" y="35267"/>
                </a:lnTo>
                <a:lnTo>
                  <a:pt x="578878" y="17653"/>
                </a:lnTo>
                <a:close/>
              </a:path>
              <a:path w="1158875" h="35559">
                <a:moveTo>
                  <a:pt x="1158697" y="0"/>
                </a:moveTo>
                <a:lnTo>
                  <a:pt x="612825" y="0"/>
                </a:lnTo>
                <a:lnTo>
                  <a:pt x="578904" y="17640"/>
                </a:lnTo>
                <a:lnTo>
                  <a:pt x="11586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7051312" y="1605668"/>
            <a:ext cx="120014" cy="64769"/>
          </a:xfrm>
          <a:custGeom>
            <a:avLst/>
            <a:gdLst/>
            <a:ahLst/>
            <a:cxnLst/>
            <a:rect l="l" t="t" r="r" b="b"/>
            <a:pathLst>
              <a:path w="120015" h="64769">
                <a:moveTo>
                  <a:pt x="119504" y="0"/>
                </a:moveTo>
                <a:lnTo>
                  <a:pt x="0" y="0"/>
                </a:lnTo>
                <a:lnTo>
                  <a:pt x="88060" y="64647"/>
                </a:lnTo>
                <a:lnTo>
                  <a:pt x="1195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7287955" y="1611270"/>
            <a:ext cx="45720" cy="56515"/>
          </a:xfrm>
          <a:custGeom>
            <a:avLst/>
            <a:gdLst/>
            <a:ahLst/>
            <a:cxnLst/>
            <a:rect l="l" t="t" r="r" b="b"/>
            <a:pathLst>
              <a:path w="45719" h="56514">
                <a:moveTo>
                  <a:pt x="43684" y="0"/>
                </a:moveTo>
                <a:lnTo>
                  <a:pt x="31904" y="0"/>
                </a:lnTo>
                <a:lnTo>
                  <a:pt x="9811" y="26543"/>
                </a:lnTo>
                <a:lnTo>
                  <a:pt x="9811" y="0"/>
                </a:lnTo>
                <a:lnTo>
                  <a:pt x="0" y="0"/>
                </a:lnTo>
                <a:lnTo>
                  <a:pt x="0" y="55935"/>
                </a:lnTo>
                <a:lnTo>
                  <a:pt x="9811" y="55935"/>
                </a:lnTo>
                <a:lnTo>
                  <a:pt x="9811" y="27098"/>
                </a:lnTo>
                <a:lnTo>
                  <a:pt x="32658" y="55935"/>
                </a:lnTo>
                <a:lnTo>
                  <a:pt x="45150" y="55935"/>
                </a:lnTo>
                <a:lnTo>
                  <a:pt x="20690" y="26030"/>
                </a:lnTo>
                <a:lnTo>
                  <a:pt x="43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7392803" y="1611102"/>
            <a:ext cx="107314" cy="56515"/>
          </a:xfrm>
          <a:custGeom>
            <a:avLst/>
            <a:gdLst/>
            <a:ahLst/>
            <a:cxnLst/>
            <a:rect l="l" t="t" r="r" b="b"/>
            <a:pathLst>
              <a:path w="107315" h="56514">
                <a:moveTo>
                  <a:pt x="55905" y="56121"/>
                </a:moveTo>
                <a:lnTo>
                  <a:pt x="49898" y="41833"/>
                </a:lnTo>
                <a:lnTo>
                  <a:pt x="46024" y="32626"/>
                </a:lnTo>
                <a:lnTo>
                  <a:pt x="37642" y="12712"/>
                </a:lnTo>
                <a:lnTo>
                  <a:pt x="35890" y="8547"/>
                </a:lnTo>
                <a:lnTo>
                  <a:pt x="35890" y="32626"/>
                </a:lnTo>
                <a:lnTo>
                  <a:pt x="19519" y="32626"/>
                </a:lnTo>
                <a:lnTo>
                  <a:pt x="27711" y="12712"/>
                </a:lnTo>
                <a:lnTo>
                  <a:pt x="35890" y="32626"/>
                </a:lnTo>
                <a:lnTo>
                  <a:pt x="35890" y="8547"/>
                </a:lnTo>
                <a:lnTo>
                  <a:pt x="32296" y="0"/>
                </a:lnTo>
                <a:lnTo>
                  <a:pt x="23647" y="0"/>
                </a:lnTo>
                <a:lnTo>
                  <a:pt x="0" y="56121"/>
                </a:lnTo>
                <a:lnTo>
                  <a:pt x="9906" y="56121"/>
                </a:lnTo>
                <a:lnTo>
                  <a:pt x="15722" y="41833"/>
                </a:lnTo>
                <a:lnTo>
                  <a:pt x="39649" y="41833"/>
                </a:lnTo>
                <a:lnTo>
                  <a:pt x="45453" y="56121"/>
                </a:lnTo>
                <a:lnTo>
                  <a:pt x="55905" y="56121"/>
                </a:lnTo>
                <a:close/>
              </a:path>
              <a:path w="107315" h="56514">
                <a:moveTo>
                  <a:pt x="106743" y="17983"/>
                </a:moveTo>
                <a:lnTo>
                  <a:pt x="105676" y="11303"/>
                </a:lnTo>
                <a:lnTo>
                  <a:pt x="104381" y="9220"/>
                </a:lnTo>
                <a:lnTo>
                  <a:pt x="102095" y="5549"/>
                </a:lnTo>
                <a:lnTo>
                  <a:pt x="96354" y="2095"/>
                </a:lnTo>
                <a:lnTo>
                  <a:pt x="96354" y="12077"/>
                </a:lnTo>
                <a:lnTo>
                  <a:pt x="96354" y="24168"/>
                </a:lnTo>
                <a:lnTo>
                  <a:pt x="91795" y="26962"/>
                </a:lnTo>
                <a:lnTo>
                  <a:pt x="83731" y="26962"/>
                </a:lnTo>
                <a:lnTo>
                  <a:pt x="81318" y="26784"/>
                </a:lnTo>
                <a:lnTo>
                  <a:pt x="79019" y="26568"/>
                </a:lnTo>
                <a:lnTo>
                  <a:pt x="79019" y="9372"/>
                </a:lnTo>
                <a:lnTo>
                  <a:pt x="84061" y="9220"/>
                </a:lnTo>
                <a:lnTo>
                  <a:pt x="92748" y="9220"/>
                </a:lnTo>
                <a:lnTo>
                  <a:pt x="96354" y="12077"/>
                </a:lnTo>
                <a:lnTo>
                  <a:pt x="96354" y="2095"/>
                </a:lnTo>
                <a:lnTo>
                  <a:pt x="95427" y="1524"/>
                </a:lnTo>
                <a:lnTo>
                  <a:pt x="85115" y="0"/>
                </a:lnTo>
                <a:lnTo>
                  <a:pt x="81153" y="0"/>
                </a:lnTo>
                <a:lnTo>
                  <a:pt x="72288" y="190"/>
                </a:lnTo>
                <a:lnTo>
                  <a:pt x="69202" y="190"/>
                </a:lnTo>
                <a:lnTo>
                  <a:pt x="69202" y="56121"/>
                </a:lnTo>
                <a:lnTo>
                  <a:pt x="79019" y="56121"/>
                </a:lnTo>
                <a:lnTo>
                  <a:pt x="79019" y="35902"/>
                </a:lnTo>
                <a:lnTo>
                  <a:pt x="81419" y="36156"/>
                </a:lnTo>
                <a:lnTo>
                  <a:pt x="86283" y="36156"/>
                </a:lnTo>
                <a:lnTo>
                  <a:pt x="87757" y="35902"/>
                </a:lnTo>
                <a:lnTo>
                  <a:pt x="95123" y="34645"/>
                </a:lnTo>
                <a:lnTo>
                  <a:pt x="101523" y="30632"/>
                </a:lnTo>
                <a:lnTo>
                  <a:pt x="104000" y="26962"/>
                </a:lnTo>
                <a:lnTo>
                  <a:pt x="105422" y="24841"/>
                </a:lnTo>
                <a:lnTo>
                  <a:pt x="106743" y="179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7223768" y="1610401"/>
            <a:ext cx="48260" cy="57785"/>
          </a:xfrm>
          <a:custGeom>
            <a:avLst/>
            <a:gdLst/>
            <a:ahLst/>
            <a:cxnLst/>
            <a:rect l="l" t="t" r="r" b="b"/>
            <a:pathLst>
              <a:path w="48259" h="57785">
                <a:moveTo>
                  <a:pt x="19894" y="0"/>
                </a:moveTo>
                <a:lnTo>
                  <a:pt x="11350" y="0"/>
                </a:lnTo>
                <a:lnTo>
                  <a:pt x="4544" y="2795"/>
                </a:lnTo>
                <a:lnTo>
                  <a:pt x="617" y="6156"/>
                </a:lnTo>
                <a:lnTo>
                  <a:pt x="4460" y="13496"/>
                </a:lnTo>
                <a:lnTo>
                  <a:pt x="8376" y="10544"/>
                </a:lnTo>
                <a:lnTo>
                  <a:pt x="13109" y="9182"/>
                </a:lnTo>
                <a:lnTo>
                  <a:pt x="28114" y="9182"/>
                </a:lnTo>
                <a:lnTo>
                  <a:pt x="35820" y="14355"/>
                </a:lnTo>
                <a:lnTo>
                  <a:pt x="37705" y="23747"/>
                </a:lnTo>
                <a:lnTo>
                  <a:pt x="12795" y="23747"/>
                </a:lnTo>
                <a:lnTo>
                  <a:pt x="12795" y="32930"/>
                </a:lnTo>
                <a:lnTo>
                  <a:pt x="37967" y="32930"/>
                </a:lnTo>
                <a:lnTo>
                  <a:pt x="36271" y="43244"/>
                </a:lnTo>
                <a:lnTo>
                  <a:pt x="28198" y="48522"/>
                </a:lnTo>
                <a:lnTo>
                  <a:pt x="12795" y="48522"/>
                </a:lnTo>
                <a:lnTo>
                  <a:pt x="7769" y="46365"/>
                </a:lnTo>
                <a:lnTo>
                  <a:pt x="4251" y="43621"/>
                </a:lnTo>
                <a:lnTo>
                  <a:pt x="0" y="51862"/>
                </a:lnTo>
                <a:lnTo>
                  <a:pt x="3916" y="55223"/>
                </a:lnTo>
                <a:lnTo>
                  <a:pt x="11015" y="57715"/>
                </a:lnTo>
                <a:lnTo>
                  <a:pt x="18784" y="57715"/>
                </a:lnTo>
                <a:lnTo>
                  <a:pt x="30915" y="55652"/>
                </a:lnTo>
                <a:lnTo>
                  <a:pt x="40136" y="49802"/>
                </a:lnTo>
                <a:lnTo>
                  <a:pt x="45997" y="40673"/>
                </a:lnTo>
                <a:lnTo>
                  <a:pt x="48050" y="28773"/>
                </a:lnTo>
                <a:lnTo>
                  <a:pt x="45969" y="16927"/>
                </a:lnTo>
                <a:lnTo>
                  <a:pt x="40153" y="7853"/>
                </a:lnTo>
                <a:lnTo>
                  <a:pt x="31247" y="2045"/>
                </a:lnTo>
                <a:lnTo>
                  <a:pt x="198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7339178" y="1610401"/>
            <a:ext cx="46990" cy="57785"/>
          </a:xfrm>
          <a:custGeom>
            <a:avLst/>
            <a:gdLst/>
            <a:ahLst/>
            <a:cxnLst/>
            <a:rect l="l" t="t" r="r" b="b"/>
            <a:pathLst>
              <a:path w="46990" h="57785">
                <a:moveTo>
                  <a:pt x="35925" y="0"/>
                </a:moveTo>
                <a:lnTo>
                  <a:pt x="28627" y="0"/>
                </a:lnTo>
                <a:lnTo>
                  <a:pt x="16366" y="2247"/>
                </a:lnTo>
                <a:lnTo>
                  <a:pt x="7391" y="8396"/>
                </a:lnTo>
                <a:lnTo>
                  <a:pt x="1877" y="17559"/>
                </a:lnTo>
                <a:lnTo>
                  <a:pt x="0" y="28847"/>
                </a:lnTo>
                <a:lnTo>
                  <a:pt x="2105" y="40704"/>
                </a:lnTo>
                <a:lnTo>
                  <a:pt x="8020" y="49811"/>
                </a:lnTo>
                <a:lnTo>
                  <a:pt x="17139" y="55653"/>
                </a:lnTo>
                <a:lnTo>
                  <a:pt x="28857" y="57715"/>
                </a:lnTo>
                <a:lnTo>
                  <a:pt x="36135" y="57715"/>
                </a:lnTo>
                <a:lnTo>
                  <a:pt x="43276" y="55150"/>
                </a:lnTo>
                <a:lnTo>
                  <a:pt x="46783" y="51391"/>
                </a:lnTo>
                <a:lnTo>
                  <a:pt x="43035" y="44040"/>
                </a:lnTo>
                <a:lnTo>
                  <a:pt x="39182" y="46993"/>
                </a:lnTo>
                <a:lnTo>
                  <a:pt x="34470" y="48522"/>
                </a:lnTo>
                <a:lnTo>
                  <a:pt x="29747" y="48522"/>
                </a:lnTo>
                <a:lnTo>
                  <a:pt x="21909" y="47089"/>
                </a:lnTo>
                <a:lnTo>
                  <a:pt x="15792" y="43062"/>
                </a:lnTo>
                <a:lnTo>
                  <a:pt x="11816" y="36846"/>
                </a:lnTo>
                <a:lnTo>
                  <a:pt x="10397" y="28847"/>
                </a:lnTo>
                <a:lnTo>
                  <a:pt x="11785" y="20650"/>
                </a:lnTo>
                <a:lnTo>
                  <a:pt x="15617" y="14460"/>
                </a:lnTo>
                <a:lnTo>
                  <a:pt x="21396" y="10547"/>
                </a:lnTo>
                <a:lnTo>
                  <a:pt x="28627" y="9182"/>
                </a:lnTo>
                <a:lnTo>
                  <a:pt x="34218" y="9182"/>
                </a:lnTo>
                <a:lnTo>
                  <a:pt x="37925" y="10690"/>
                </a:lnTo>
                <a:lnTo>
                  <a:pt x="41276" y="12942"/>
                </a:lnTo>
                <a:lnTo>
                  <a:pt x="45674" y="5685"/>
                </a:lnTo>
                <a:lnTo>
                  <a:pt x="41977" y="2314"/>
                </a:lnTo>
                <a:lnTo>
                  <a:pt x="35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7051312" y="1742062"/>
            <a:ext cx="120014" cy="64769"/>
          </a:xfrm>
          <a:custGeom>
            <a:avLst/>
            <a:gdLst/>
            <a:ahLst/>
            <a:cxnLst/>
            <a:rect l="l" t="t" r="r" b="b"/>
            <a:pathLst>
              <a:path w="120015" h="64769">
                <a:moveTo>
                  <a:pt x="119504" y="0"/>
                </a:moveTo>
                <a:lnTo>
                  <a:pt x="0" y="0"/>
                </a:lnTo>
                <a:lnTo>
                  <a:pt x="88060" y="64647"/>
                </a:lnTo>
                <a:lnTo>
                  <a:pt x="1195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772786" y="1747513"/>
            <a:ext cx="180340" cy="56515"/>
          </a:xfrm>
          <a:custGeom>
            <a:avLst/>
            <a:gdLst/>
            <a:ahLst/>
            <a:cxnLst/>
            <a:rect l="l" t="t" r="r" b="b"/>
            <a:pathLst>
              <a:path w="180340" h="56514">
                <a:moveTo>
                  <a:pt x="55968" y="56108"/>
                </a:moveTo>
                <a:lnTo>
                  <a:pt x="49936" y="41808"/>
                </a:lnTo>
                <a:lnTo>
                  <a:pt x="46062" y="32639"/>
                </a:lnTo>
                <a:lnTo>
                  <a:pt x="37668" y="12725"/>
                </a:lnTo>
                <a:lnTo>
                  <a:pt x="35915" y="8585"/>
                </a:lnTo>
                <a:lnTo>
                  <a:pt x="35915" y="32639"/>
                </a:lnTo>
                <a:lnTo>
                  <a:pt x="19545" y="32639"/>
                </a:lnTo>
                <a:lnTo>
                  <a:pt x="27736" y="12725"/>
                </a:lnTo>
                <a:lnTo>
                  <a:pt x="35915" y="32639"/>
                </a:lnTo>
                <a:lnTo>
                  <a:pt x="35915" y="8585"/>
                </a:lnTo>
                <a:lnTo>
                  <a:pt x="32296" y="0"/>
                </a:lnTo>
                <a:lnTo>
                  <a:pt x="23672" y="0"/>
                </a:lnTo>
                <a:lnTo>
                  <a:pt x="0" y="56108"/>
                </a:lnTo>
                <a:lnTo>
                  <a:pt x="9931" y="56108"/>
                </a:lnTo>
                <a:lnTo>
                  <a:pt x="15786" y="41808"/>
                </a:lnTo>
                <a:lnTo>
                  <a:pt x="39649" y="41808"/>
                </a:lnTo>
                <a:lnTo>
                  <a:pt x="45491" y="56108"/>
                </a:lnTo>
                <a:lnTo>
                  <a:pt x="55968" y="56108"/>
                </a:lnTo>
                <a:close/>
              </a:path>
              <a:path w="180340" h="56514">
                <a:moveTo>
                  <a:pt x="114261" y="152"/>
                </a:moveTo>
                <a:lnTo>
                  <a:pt x="104571" y="152"/>
                </a:lnTo>
                <a:lnTo>
                  <a:pt x="104571" y="23012"/>
                </a:lnTo>
                <a:lnTo>
                  <a:pt x="78968" y="23012"/>
                </a:lnTo>
                <a:lnTo>
                  <a:pt x="78968" y="152"/>
                </a:lnTo>
                <a:lnTo>
                  <a:pt x="69100" y="152"/>
                </a:lnTo>
                <a:lnTo>
                  <a:pt x="69100" y="56108"/>
                </a:lnTo>
                <a:lnTo>
                  <a:pt x="78968" y="56108"/>
                </a:lnTo>
                <a:lnTo>
                  <a:pt x="78968" y="32207"/>
                </a:lnTo>
                <a:lnTo>
                  <a:pt x="104571" y="32207"/>
                </a:lnTo>
                <a:lnTo>
                  <a:pt x="104571" y="56108"/>
                </a:lnTo>
                <a:lnTo>
                  <a:pt x="114261" y="56108"/>
                </a:lnTo>
                <a:lnTo>
                  <a:pt x="114261" y="152"/>
                </a:lnTo>
                <a:close/>
              </a:path>
              <a:path w="180340" h="56514">
                <a:moveTo>
                  <a:pt x="179755" y="56108"/>
                </a:moveTo>
                <a:lnTo>
                  <a:pt x="155270" y="26250"/>
                </a:lnTo>
                <a:lnTo>
                  <a:pt x="178282" y="152"/>
                </a:lnTo>
                <a:lnTo>
                  <a:pt x="166484" y="152"/>
                </a:lnTo>
                <a:lnTo>
                  <a:pt x="144411" y="26682"/>
                </a:lnTo>
                <a:lnTo>
                  <a:pt x="144411" y="152"/>
                </a:lnTo>
                <a:lnTo>
                  <a:pt x="134581" y="152"/>
                </a:lnTo>
                <a:lnTo>
                  <a:pt x="134581" y="56108"/>
                </a:lnTo>
                <a:lnTo>
                  <a:pt x="144411" y="56108"/>
                </a:lnTo>
                <a:lnTo>
                  <a:pt x="144411" y="27254"/>
                </a:lnTo>
                <a:lnTo>
                  <a:pt x="167259" y="56108"/>
                </a:lnTo>
                <a:lnTo>
                  <a:pt x="179755" y="561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7229697" y="1746789"/>
            <a:ext cx="107950" cy="57785"/>
          </a:xfrm>
          <a:custGeom>
            <a:avLst/>
            <a:gdLst/>
            <a:ahLst/>
            <a:cxnLst/>
            <a:rect l="l" t="t" r="r" b="b"/>
            <a:pathLst>
              <a:path w="107950" h="57785">
                <a:moveTo>
                  <a:pt x="37579" y="18732"/>
                </a:moveTo>
                <a:lnTo>
                  <a:pt x="36512" y="12026"/>
                </a:lnTo>
                <a:lnTo>
                  <a:pt x="35191" y="9906"/>
                </a:lnTo>
                <a:lnTo>
                  <a:pt x="32918" y="6273"/>
                </a:lnTo>
                <a:lnTo>
                  <a:pt x="27190" y="2832"/>
                </a:lnTo>
                <a:lnTo>
                  <a:pt x="27190" y="12801"/>
                </a:lnTo>
                <a:lnTo>
                  <a:pt x="27190" y="24853"/>
                </a:lnTo>
                <a:lnTo>
                  <a:pt x="22618" y="27686"/>
                </a:lnTo>
                <a:lnTo>
                  <a:pt x="14566" y="27686"/>
                </a:lnTo>
                <a:lnTo>
                  <a:pt x="12153" y="27508"/>
                </a:lnTo>
                <a:lnTo>
                  <a:pt x="9829" y="27241"/>
                </a:lnTo>
                <a:lnTo>
                  <a:pt x="9829" y="10058"/>
                </a:lnTo>
                <a:lnTo>
                  <a:pt x="12484" y="10020"/>
                </a:lnTo>
                <a:lnTo>
                  <a:pt x="14859" y="9906"/>
                </a:lnTo>
                <a:lnTo>
                  <a:pt x="23583" y="9906"/>
                </a:lnTo>
                <a:lnTo>
                  <a:pt x="27190" y="12801"/>
                </a:lnTo>
                <a:lnTo>
                  <a:pt x="27190" y="2832"/>
                </a:lnTo>
                <a:lnTo>
                  <a:pt x="26238" y="2247"/>
                </a:lnTo>
                <a:lnTo>
                  <a:pt x="15913" y="723"/>
                </a:lnTo>
                <a:lnTo>
                  <a:pt x="11976" y="723"/>
                </a:lnTo>
                <a:lnTo>
                  <a:pt x="3111" y="876"/>
                </a:lnTo>
                <a:lnTo>
                  <a:pt x="0" y="876"/>
                </a:lnTo>
                <a:lnTo>
                  <a:pt x="0" y="56832"/>
                </a:lnTo>
                <a:lnTo>
                  <a:pt x="9829" y="56832"/>
                </a:lnTo>
                <a:lnTo>
                  <a:pt x="9829" y="36639"/>
                </a:lnTo>
                <a:lnTo>
                  <a:pt x="12242" y="36880"/>
                </a:lnTo>
                <a:lnTo>
                  <a:pt x="17106" y="36880"/>
                </a:lnTo>
                <a:lnTo>
                  <a:pt x="18516" y="36639"/>
                </a:lnTo>
                <a:lnTo>
                  <a:pt x="25933" y="35382"/>
                </a:lnTo>
                <a:lnTo>
                  <a:pt x="32346" y="31369"/>
                </a:lnTo>
                <a:lnTo>
                  <a:pt x="34836" y="27686"/>
                </a:lnTo>
                <a:lnTo>
                  <a:pt x="36258" y="25577"/>
                </a:lnTo>
                <a:lnTo>
                  <a:pt x="37579" y="18732"/>
                </a:lnTo>
                <a:close/>
              </a:path>
              <a:path w="107950" h="57785">
                <a:moveTo>
                  <a:pt x="107416" y="28854"/>
                </a:moveTo>
                <a:lnTo>
                  <a:pt x="105194" y="16992"/>
                </a:lnTo>
                <a:lnTo>
                  <a:pt x="99949" y="9194"/>
                </a:lnTo>
                <a:lnTo>
                  <a:pt x="99072" y="7899"/>
                </a:lnTo>
                <a:lnTo>
                  <a:pt x="97040" y="6616"/>
                </a:lnTo>
                <a:lnTo>
                  <a:pt x="97040" y="28854"/>
                </a:lnTo>
                <a:lnTo>
                  <a:pt x="95758" y="36576"/>
                </a:lnTo>
                <a:lnTo>
                  <a:pt x="92049" y="42824"/>
                </a:lnTo>
                <a:lnTo>
                  <a:pt x="86144" y="47015"/>
                </a:lnTo>
                <a:lnTo>
                  <a:pt x="78257" y="48539"/>
                </a:lnTo>
                <a:lnTo>
                  <a:pt x="70916" y="47028"/>
                </a:lnTo>
                <a:lnTo>
                  <a:pt x="64985" y="42887"/>
                </a:lnTo>
                <a:lnTo>
                  <a:pt x="61023" y="36652"/>
                </a:lnTo>
                <a:lnTo>
                  <a:pt x="59575" y="28854"/>
                </a:lnTo>
                <a:lnTo>
                  <a:pt x="60985" y="20891"/>
                </a:lnTo>
                <a:lnTo>
                  <a:pt x="64897" y="14681"/>
                </a:lnTo>
                <a:lnTo>
                  <a:pt x="70827" y="10642"/>
                </a:lnTo>
                <a:lnTo>
                  <a:pt x="78257" y="9194"/>
                </a:lnTo>
                <a:lnTo>
                  <a:pt x="85636" y="10642"/>
                </a:lnTo>
                <a:lnTo>
                  <a:pt x="91605" y="14681"/>
                </a:lnTo>
                <a:lnTo>
                  <a:pt x="95580" y="20891"/>
                </a:lnTo>
                <a:lnTo>
                  <a:pt x="97040" y="28854"/>
                </a:lnTo>
                <a:lnTo>
                  <a:pt x="97040" y="6616"/>
                </a:lnTo>
                <a:lnTo>
                  <a:pt x="89827" y="2057"/>
                </a:lnTo>
                <a:lnTo>
                  <a:pt x="78257" y="0"/>
                </a:lnTo>
                <a:lnTo>
                  <a:pt x="66459" y="2235"/>
                </a:lnTo>
                <a:lnTo>
                  <a:pt x="57264" y="8343"/>
                </a:lnTo>
                <a:lnTo>
                  <a:pt x="51295" y="17500"/>
                </a:lnTo>
                <a:lnTo>
                  <a:pt x="49174" y="28854"/>
                </a:lnTo>
                <a:lnTo>
                  <a:pt x="51384" y="40716"/>
                </a:lnTo>
                <a:lnTo>
                  <a:pt x="57480" y="49834"/>
                </a:lnTo>
                <a:lnTo>
                  <a:pt x="66700" y="55676"/>
                </a:lnTo>
                <a:lnTo>
                  <a:pt x="78257" y="57734"/>
                </a:lnTo>
                <a:lnTo>
                  <a:pt x="89827" y="55587"/>
                </a:lnTo>
                <a:lnTo>
                  <a:pt x="99072" y="49593"/>
                </a:lnTo>
                <a:lnTo>
                  <a:pt x="99783" y="48539"/>
                </a:lnTo>
                <a:lnTo>
                  <a:pt x="105194" y="40449"/>
                </a:lnTo>
                <a:lnTo>
                  <a:pt x="107416" y="288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7468634" y="1746789"/>
            <a:ext cx="98425" cy="57785"/>
          </a:xfrm>
          <a:custGeom>
            <a:avLst/>
            <a:gdLst/>
            <a:ahLst/>
            <a:cxnLst/>
            <a:rect l="l" t="t" r="r" b="b"/>
            <a:pathLst>
              <a:path w="98425" h="57785">
                <a:moveTo>
                  <a:pt x="45123" y="56832"/>
                </a:moveTo>
                <a:lnTo>
                  <a:pt x="20688" y="26974"/>
                </a:lnTo>
                <a:lnTo>
                  <a:pt x="43700" y="876"/>
                </a:lnTo>
                <a:lnTo>
                  <a:pt x="31877" y="876"/>
                </a:lnTo>
                <a:lnTo>
                  <a:pt x="9829" y="27406"/>
                </a:lnTo>
                <a:lnTo>
                  <a:pt x="9829" y="876"/>
                </a:lnTo>
                <a:lnTo>
                  <a:pt x="0" y="876"/>
                </a:lnTo>
                <a:lnTo>
                  <a:pt x="0" y="56832"/>
                </a:lnTo>
                <a:lnTo>
                  <a:pt x="9829" y="56832"/>
                </a:lnTo>
                <a:lnTo>
                  <a:pt x="9829" y="27978"/>
                </a:lnTo>
                <a:lnTo>
                  <a:pt x="32702" y="56832"/>
                </a:lnTo>
                <a:lnTo>
                  <a:pt x="45123" y="56832"/>
                </a:lnTo>
                <a:close/>
              </a:path>
              <a:path w="98425" h="57785">
                <a:moveTo>
                  <a:pt x="97980" y="51409"/>
                </a:moveTo>
                <a:lnTo>
                  <a:pt x="94272" y="44030"/>
                </a:lnTo>
                <a:lnTo>
                  <a:pt x="90411" y="47015"/>
                </a:lnTo>
                <a:lnTo>
                  <a:pt x="85699" y="48539"/>
                </a:lnTo>
                <a:lnTo>
                  <a:pt x="80987" y="48539"/>
                </a:lnTo>
                <a:lnTo>
                  <a:pt x="73126" y="47104"/>
                </a:lnTo>
                <a:lnTo>
                  <a:pt x="67005" y="43078"/>
                </a:lnTo>
                <a:lnTo>
                  <a:pt x="63017" y="36855"/>
                </a:lnTo>
                <a:lnTo>
                  <a:pt x="61595" y="28854"/>
                </a:lnTo>
                <a:lnTo>
                  <a:pt x="62992" y="20662"/>
                </a:lnTo>
                <a:lnTo>
                  <a:pt x="66827" y="14465"/>
                </a:lnTo>
                <a:lnTo>
                  <a:pt x="72618" y="10553"/>
                </a:lnTo>
                <a:lnTo>
                  <a:pt x="79857" y="9194"/>
                </a:lnTo>
                <a:lnTo>
                  <a:pt x="85458" y="9194"/>
                </a:lnTo>
                <a:lnTo>
                  <a:pt x="89115" y="10718"/>
                </a:lnTo>
                <a:lnTo>
                  <a:pt x="92468" y="12979"/>
                </a:lnTo>
                <a:lnTo>
                  <a:pt x="96913" y="5664"/>
                </a:lnTo>
                <a:lnTo>
                  <a:pt x="93179" y="2336"/>
                </a:lnTo>
                <a:lnTo>
                  <a:pt x="87134" y="0"/>
                </a:lnTo>
                <a:lnTo>
                  <a:pt x="79857" y="0"/>
                </a:lnTo>
                <a:lnTo>
                  <a:pt x="67589" y="2247"/>
                </a:lnTo>
                <a:lnTo>
                  <a:pt x="58623" y="8407"/>
                </a:lnTo>
                <a:lnTo>
                  <a:pt x="53111" y="17576"/>
                </a:lnTo>
                <a:lnTo>
                  <a:pt x="51231" y="28854"/>
                </a:lnTo>
                <a:lnTo>
                  <a:pt x="53340" y="40716"/>
                </a:lnTo>
                <a:lnTo>
                  <a:pt x="59245" y="49834"/>
                </a:lnTo>
                <a:lnTo>
                  <a:pt x="68376" y="55676"/>
                </a:lnTo>
                <a:lnTo>
                  <a:pt x="80111" y="57734"/>
                </a:lnTo>
                <a:lnTo>
                  <a:pt x="87363" y="57734"/>
                </a:lnTo>
                <a:lnTo>
                  <a:pt x="94475" y="55168"/>
                </a:lnTo>
                <a:lnTo>
                  <a:pt x="97980" y="514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7349051" y="1746789"/>
            <a:ext cx="103505" cy="57785"/>
          </a:xfrm>
          <a:custGeom>
            <a:avLst/>
            <a:gdLst/>
            <a:ahLst/>
            <a:cxnLst/>
            <a:rect l="l" t="t" r="r" b="b"/>
            <a:pathLst>
              <a:path w="103505" h="57785">
                <a:moveTo>
                  <a:pt x="46748" y="51409"/>
                </a:moveTo>
                <a:lnTo>
                  <a:pt x="43002" y="44030"/>
                </a:lnTo>
                <a:lnTo>
                  <a:pt x="39179" y="47015"/>
                </a:lnTo>
                <a:lnTo>
                  <a:pt x="34455" y="48539"/>
                </a:lnTo>
                <a:lnTo>
                  <a:pt x="29781" y="48539"/>
                </a:lnTo>
                <a:lnTo>
                  <a:pt x="21907" y="47104"/>
                </a:lnTo>
                <a:lnTo>
                  <a:pt x="15773" y="43078"/>
                </a:lnTo>
                <a:lnTo>
                  <a:pt x="11798" y="36855"/>
                </a:lnTo>
                <a:lnTo>
                  <a:pt x="10388" y="28854"/>
                </a:lnTo>
                <a:lnTo>
                  <a:pt x="11772" y="20662"/>
                </a:lnTo>
                <a:lnTo>
                  <a:pt x="15608" y="14465"/>
                </a:lnTo>
                <a:lnTo>
                  <a:pt x="21386" y="10553"/>
                </a:lnTo>
                <a:lnTo>
                  <a:pt x="28613" y="9194"/>
                </a:lnTo>
                <a:lnTo>
                  <a:pt x="34226" y="9194"/>
                </a:lnTo>
                <a:lnTo>
                  <a:pt x="37884" y="10718"/>
                </a:lnTo>
                <a:lnTo>
                  <a:pt x="41275" y="12979"/>
                </a:lnTo>
                <a:lnTo>
                  <a:pt x="45631" y="5664"/>
                </a:lnTo>
                <a:lnTo>
                  <a:pt x="41948" y="2336"/>
                </a:lnTo>
                <a:lnTo>
                  <a:pt x="35890" y="0"/>
                </a:lnTo>
                <a:lnTo>
                  <a:pt x="28613" y="0"/>
                </a:lnTo>
                <a:lnTo>
                  <a:pt x="16357" y="2247"/>
                </a:lnTo>
                <a:lnTo>
                  <a:pt x="7378" y="8407"/>
                </a:lnTo>
                <a:lnTo>
                  <a:pt x="1866" y="17576"/>
                </a:lnTo>
                <a:lnTo>
                  <a:pt x="0" y="28854"/>
                </a:lnTo>
                <a:lnTo>
                  <a:pt x="2095" y="40716"/>
                </a:lnTo>
                <a:lnTo>
                  <a:pt x="8001" y="49834"/>
                </a:lnTo>
                <a:lnTo>
                  <a:pt x="17119" y="55676"/>
                </a:lnTo>
                <a:lnTo>
                  <a:pt x="28867" y="57734"/>
                </a:lnTo>
                <a:lnTo>
                  <a:pt x="36131" y="57734"/>
                </a:lnTo>
                <a:lnTo>
                  <a:pt x="43243" y="55168"/>
                </a:lnTo>
                <a:lnTo>
                  <a:pt x="46748" y="51409"/>
                </a:lnTo>
                <a:close/>
              </a:path>
              <a:path w="103505" h="57785">
                <a:moveTo>
                  <a:pt x="103454" y="28790"/>
                </a:moveTo>
                <a:lnTo>
                  <a:pt x="101371" y="16941"/>
                </a:lnTo>
                <a:lnTo>
                  <a:pt x="95567" y="7861"/>
                </a:lnTo>
                <a:lnTo>
                  <a:pt x="86664" y="2044"/>
                </a:lnTo>
                <a:lnTo>
                  <a:pt x="75336" y="0"/>
                </a:lnTo>
                <a:lnTo>
                  <a:pt x="66763" y="0"/>
                </a:lnTo>
                <a:lnTo>
                  <a:pt x="59994" y="2806"/>
                </a:lnTo>
                <a:lnTo>
                  <a:pt x="56070" y="6146"/>
                </a:lnTo>
                <a:lnTo>
                  <a:pt x="59905" y="13512"/>
                </a:lnTo>
                <a:lnTo>
                  <a:pt x="63804" y="10553"/>
                </a:lnTo>
                <a:lnTo>
                  <a:pt x="68491" y="9194"/>
                </a:lnTo>
                <a:lnTo>
                  <a:pt x="83553" y="9194"/>
                </a:lnTo>
                <a:lnTo>
                  <a:pt x="91224" y="14401"/>
                </a:lnTo>
                <a:lnTo>
                  <a:pt x="93129" y="23736"/>
                </a:lnTo>
                <a:lnTo>
                  <a:pt x="68186" y="23736"/>
                </a:lnTo>
                <a:lnTo>
                  <a:pt x="68186" y="32931"/>
                </a:lnTo>
                <a:lnTo>
                  <a:pt x="93370" y="32931"/>
                </a:lnTo>
                <a:lnTo>
                  <a:pt x="91694" y="43256"/>
                </a:lnTo>
                <a:lnTo>
                  <a:pt x="83604" y="48539"/>
                </a:lnTo>
                <a:lnTo>
                  <a:pt x="68186" y="48539"/>
                </a:lnTo>
                <a:lnTo>
                  <a:pt x="63182" y="46380"/>
                </a:lnTo>
                <a:lnTo>
                  <a:pt x="59626" y="43649"/>
                </a:lnTo>
                <a:lnTo>
                  <a:pt x="55410" y="51879"/>
                </a:lnTo>
                <a:lnTo>
                  <a:pt x="59334" y="55245"/>
                </a:lnTo>
                <a:lnTo>
                  <a:pt x="66433" y="57734"/>
                </a:lnTo>
                <a:lnTo>
                  <a:pt x="74206" y="57734"/>
                </a:lnTo>
                <a:lnTo>
                  <a:pt x="86321" y="55676"/>
                </a:lnTo>
                <a:lnTo>
                  <a:pt x="95529" y="49822"/>
                </a:lnTo>
                <a:lnTo>
                  <a:pt x="101396" y="40703"/>
                </a:lnTo>
                <a:lnTo>
                  <a:pt x="103454" y="28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7726119" y="1747664"/>
            <a:ext cx="36195" cy="56515"/>
          </a:xfrm>
          <a:custGeom>
            <a:avLst/>
            <a:gdLst/>
            <a:ahLst/>
            <a:cxnLst/>
            <a:rect l="l" t="t" r="r" b="b"/>
            <a:pathLst>
              <a:path w="36194" h="56514">
                <a:moveTo>
                  <a:pt x="32711" y="0"/>
                </a:moveTo>
                <a:lnTo>
                  <a:pt x="0" y="0"/>
                </a:lnTo>
                <a:lnTo>
                  <a:pt x="0" y="55956"/>
                </a:lnTo>
                <a:lnTo>
                  <a:pt x="3256" y="55956"/>
                </a:lnTo>
                <a:lnTo>
                  <a:pt x="8073" y="56291"/>
                </a:lnTo>
                <a:lnTo>
                  <a:pt x="14544" y="56291"/>
                </a:lnTo>
                <a:lnTo>
                  <a:pt x="23722" y="55066"/>
                </a:lnTo>
                <a:lnTo>
                  <a:pt x="30499" y="51506"/>
                </a:lnTo>
                <a:lnTo>
                  <a:pt x="33749" y="47077"/>
                </a:lnTo>
                <a:lnTo>
                  <a:pt x="13999" y="47077"/>
                </a:lnTo>
                <a:lnTo>
                  <a:pt x="9821" y="46773"/>
                </a:lnTo>
                <a:lnTo>
                  <a:pt x="9821" y="30847"/>
                </a:lnTo>
                <a:lnTo>
                  <a:pt x="12334" y="30512"/>
                </a:lnTo>
                <a:lnTo>
                  <a:pt x="14711" y="30386"/>
                </a:lnTo>
                <a:lnTo>
                  <a:pt x="36135" y="30386"/>
                </a:lnTo>
                <a:lnTo>
                  <a:pt x="36135" y="27705"/>
                </a:lnTo>
                <a:lnTo>
                  <a:pt x="29537" y="21653"/>
                </a:lnTo>
                <a:lnTo>
                  <a:pt x="9821" y="21653"/>
                </a:lnTo>
                <a:lnTo>
                  <a:pt x="9821" y="9172"/>
                </a:lnTo>
                <a:lnTo>
                  <a:pt x="32711" y="9172"/>
                </a:lnTo>
                <a:lnTo>
                  <a:pt x="32711" y="0"/>
                </a:lnTo>
                <a:close/>
              </a:path>
              <a:path w="36194" h="56514">
                <a:moveTo>
                  <a:pt x="36135" y="30386"/>
                </a:moveTo>
                <a:lnTo>
                  <a:pt x="23402" y="30386"/>
                </a:lnTo>
                <a:lnTo>
                  <a:pt x="26355" y="33988"/>
                </a:lnTo>
                <a:lnTo>
                  <a:pt x="26355" y="43726"/>
                </a:lnTo>
                <a:lnTo>
                  <a:pt x="23350" y="47077"/>
                </a:lnTo>
                <a:lnTo>
                  <a:pt x="33749" y="47077"/>
                </a:lnTo>
                <a:lnTo>
                  <a:pt x="34696" y="45786"/>
                </a:lnTo>
                <a:lnTo>
                  <a:pt x="36135" y="38082"/>
                </a:lnTo>
                <a:lnTo>
                  <a:pt x="36135" y="30386"/>
                </a:lnTo>
                <a:close/>
              </a:path>
              <a:path w="36194" h="56514">
                <a:moveTo>
                  <a:pt x="29035" y="21193"/>
                </a:moveTo>
                <a:lnTo>
                  <a:pt x="15350" y="21193"/>
                </a:lnTo>
                <a:lnTo>
                  <a:pt x="11957" y="21350"/>
                </a:lnTo>
                <a:lnTo>
                  <a:pt x="9821" y="21653"/>
                </a:lnTo>
                <a:lnTo>
                  <a:pt x="29537" y="21653"/>
                </a:lnTo>
                <a:lnTo>
                  <a:pt x="29035" y="21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7581156" y="1747665"/>
            <a:ext cx="125095" cy="56515"/>
          </a:xfrm>
          <a:custGeom>
            <a:avLst/>
            <a:gdLst/>
            <a:ahLst/>
            <a:cxnLst/>
            <a:rect l="l" t="t" r="r" b="b"/>
            <a:pathLst>
              <a:path w="125094" h="56514">
                <a:moveTo>
                  <a:pt x="47777" y="0"/>
                </a:moveTo>
                <a:lnTo>
                  <a:pt x="39179" y="0"/>
                </a:lnTo>
                <a:lnTo>
                  <a:pt x="9817" y="39801"/>
                </a:lnTo>
                <a:lnTo>
                  <a:pt x="9817" y="0"/>
                </a:lnTo>
                <a:lnTo>
                  <a:pt x="0" y="0"/>
                </a:lnTo>
                <a:lnTo>
                  <a:pt x="0" y="55956"/>
                </a:lnTo>
                <a:lnTo>
                  <a:pt x="8636" y="55956"/>
                </a:lnTo>
                <a:lnTo>
                  <a:pt x="37960" y="16230"/>
                </a:lnTo>
                <a:lnTo>
                  <a:pt x="37960" y="55956"/>
                </a:lnTo>
                <a:lnTo>
                  <a:pt x="47777" y="55956"/>
                </a:lnTo>
                <a:lnTo>
                  <a:pt x="47777" y="0"/>
                </a:lnTo>
                <a:close/>
              </a:path>
              <a:path w="125094" h="56514">
                <a:moveTo>
                  <a:pt x="124637" y="0"/>
                </a:moveTo>
                <a:lnTo>
                  <a:pt x="115379" y="0"/>
                </a:lnTo>
                <a:lnTo>
                  <a:pt x="97142" y="26162"/>
                </a:lnTo>
                <a:lnTo>
                  <a:pt x="78041" y="0"/>
                </a:lnTo>
                <a:lnTo>
                  <a:pt x="68135" y="0"/>
                </a:lnTo>
                <a:lnTo>
                  <a:pt x="68135" y="55956"/>
                </a:lnTo>
                <a:lnTo>
                  <a:pt x="77990" y="55956"/>
                </a:lnTo>
                <a:lnTo>
                  <a:pt x="77990" y="15748"/>
                </a:lnTo>
                <a:lnTo>
                  <a:pt x="95796" y="40347"/>
                </a:lnTo>
                <a:lnTo>
                  <a:pt x="97243" y="40347"/>
                </a:lnTo>
                <a:lnTo>
                  <a:pt x="114922" y="15519"/>
                </a:lnTo>
                <a:lnTo>
                  <a:pt x="114922" y="55956"/>
                </a:lnTo>
                <a:lnTo>
                  <a:pt x="124637" y="55956"/>
                </a:lnTo>
                <a:lnTo>
                  <a:pt x="12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7114882" y="1113515"/>
            <a:ext cx="1066072" cy="2321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6569030" y="1059846"/>
            <a:ext cx="232410" cy="50800"/>
          </a:xfrm>
          <a:custGeom>
            <a:avLst/>
            <a:gdLst/>
            <a:ahLst/>
            <a:cxnLst/>
            <a:rect l="l" t="t" r="r" b="b"/>
            <a:pathLst>
              <a:path w="232409" h="50800">
                <a:moveTo>
                  <a:pt x="34798" y="15189"/>
                </a:moveTo>
                <a:lnTo>
                  <a:pt x="27520" y="0"/>
                </a:lnTo>
                <a:lnTo>
                  <a:pt x="0" y="28079"/>
                </a:lnTo>
                <a:lnTo>
                  <a:pt x="34798" y="15189"/>
                </a:lnTo>
                <a:close/>
              </a:path>
              <a:path w="232409" h="50800">
                <a:moveTo>
                  <a:pt x="75488" y="38"/>
                </a:moveTo>
                <a:lnTo>
                  <a:pt x="27584" y="0"/>
                </a:lnTo>
                <a:lnTo>
                  <a:pt x="34848" y="15189"/>
                </a:lnTo>
                <a:lnTo>
                  <a:pt x="75488" y="38"/>
                </a:lnTo>
                <a:close/>
              </a:path>
              <a:path w="232409" h="50800">
                <a:moveTo>
                  <a:pt x="231965" y="50241"/>
                </a:moveTo>
                <a:lnTo>
                  <a:pt x="198615" y="3568"/>
                </a:lnTo>
                <a:lnTo>
                  <a:pt x="106743" y="38950"/>
                </a:lnTo>
                <a:lnTo>
                  <a:pt x="231965" y="502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6896658" y="1059873"/>
            <a:ext cx="77470" cy="41910"/>
          </a:xfrm>
          <a:custGeom>
            <a:avLst/>
            <a:gdLst/>
            <a:ahLst/>
            <a:cxnLst/>
            <a:rect l="l" t="t" r="r" b="b"/>
            <a:pathLst>
              <a:path w="77469" h="41909">
                <a:moveTo>
                  <a:pt x="77139" y="0"/>
                </a:moveTo>
                <a:lnTo>
                  <a:pt x="0" y="0"/>
                </a:lnTo>
                <a:lnTo>
                  <a:pt x="56856" y="41716"/>
                </a:lnTo>
                <a:lnTo>
                  <a:pt x="771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6479749" y="1138813"/>
            <a:ext cx="89274" cy="1059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6303387" y="1282672"/>
            <a:ext cx="78458" cy="10125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6727017" y="1153191"/>
            <a:ext cx="170815" cy="156845"/>
          </a:xfrm>
          <a:custGeom>
            <a:avLst/>
            <a:gdLst/>
            <a:ahLst/>
            <a:cxnLst/>
            <a:rect l="l" t="t" r="r" b="b"/>
            <a:pathLst>
              <a:path w="170815" h="156844">
                <a:moveTo>
                  <a:pt x="170383" y="85255"/>
                </a:moveTo>
                <a:lnTo>
                  <a:pt x="53505" y="72898"/>
                </a:lnTo>
                <a:lnTo>
                  <a:pt x="0" y="156273"/>
                </a:lnTo>
                <a:lnTo>
                  <a:pt x="170383" y="85255"/>
                </a:lnTo>
                <a:close/>
              </a:path>
              <a:path w="170815" h="156844">
                <a:moveTo>
                  <a:pt x="170395" y="85242"/>
                </a:moveTo>
                <a:lnTo>
                  <a:pt x="100190" y="0"/>
                </a:lnTo>
                <a:lnTo>
                  <a:pt x="53517" y="72898"/>
                </a:lnTo>
                <a:lnTo>
                  <a:pt x="170395" y="852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6479079" y="1302902"/>
            <a:ext cx="366395" cy="167005"/>
            <a:chOff x="16479079" y="1302902"/>
            <a:chExt cx="366395" cy="167005"/>
          </a:xfrm>
        </p:grpSpPr>
        <p:sp>
          <p:nvSpPr>
            <p:cNvPr id="41" name="object 41"/>
            <p:cNvSpPr/>
            <p:nvPr/>
          </p:nvSpPr>
          <p:spPr>
            <a:xfrm>
              <a:off x="16479079" y="130290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7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16672895" y="1371371"/>
              <a:ext cx="172434" cy="9851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3" name="object 43"/>
          <p:cNvSpPr/>
          <p:nvPr/>
        </p:nvSpPr>
        <p:spPr>
          <a:xfrm>
            <a:off x="16593788" y="1157535"/>
            <a:ext cx="123825" cy="94615"/>
          </a:xfrm>
          <a:custGeom>
            <a:avLst/>
            <a:gdLst/>
            <a:ahLst/>
            <a:cxnLst/>
            <a:rect l="l" t="t" r="r" b="b"/>
            <a:pathLst>
              <a:path w="123825" h="94615">
                <a:moveTo>
                  <a:pt x="96824" y="0"/>
                </a:moveTo>
                <a:lnTo>
                  <a:pt x="0" y="37810"/>
                </a:lnTo>
                <a:lnTo>
                  <a:pt x="15339" y="93986"/>
                </a:lnTo>
                <a:lnTo>
                  <a:pt x="123409" y="50417"/>
                </a:lnTo>
                <a:lnTo>
                  <a:pt x="96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7696099" y="10366173"/>
            <a:ext cx="471170" cy="502284"/>
            <a:chOff x="17696099" y="10366173"/>
            <a:chExt cx="471170" cy="502284"/>
          </a:xfrm>
        </p:grpSpPr>
        <p:sp>
          <p:nvSpPr>
            <p:cNvPr id="45" name="object 45"/>
            <p:cNvSpPr/>
            <p:nvPr/>
          </p:nvSpPr>
          <p:spPr>
            <a:xfrm>
              <a:off x="17696183" y="10567901"/>
              <a:ext cx="257810" cy="300990"/>
            </a:xfrm>
            <a:custGeom>
              <a:avLst/>
              <a:gdLst/>
              <a:ahLst/>
              <a:cxnLst/>
              <a:rect l="l" t="t" r="r" b="b"/>
              <a:pathLst>
                <a:path w="257809" h="300990">
                  <a:moveTo>
                    <a:pt x="0" y="0"/>
                  </a:moveTo>
                  <a:lnTo>
                    <a:pt x="0" y="300430"/>
                  </a:lnTo>
                  <a:lnTo>
                    <a:pt x="257301" y="26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17696099" y="10366173"/>
              <a:ext cx="471170" cy="227965"/>
            </a:xfrm>
            <a:custGeom>
              <a:avLst/>
              <a:gdLst/>
              <a:ahLst/>
              <a:cxnLst/>
              <a:rect l="l" t="t" r="r" b="b"/>
              <a:pathLst>
                <a:path w="471169" h="227965">
                  <a:moveTo>
                    <a:pt x="471095" y="0"/>
                  </a:moveTo>
                  <a:lnTo>
                    <a:pt x="0" y="196716"/>
                  </a:lnTo>
                  <a:lnTo>
                    <a:pt x="0" y="201732"/>
                  </a:lnTo>
                  <a:lnTo>
                    <a:pt x="257301" y="227888"/>
                  </a:lnTo>
                  <a:lnTo>
                    <a:pt x="471095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0" y="1134636"/>
            <a:ext cx="681355" cy="925830"/>
            <a:chOff x="0" y="1134636"/>
            <a:chExt cx="681355" cy="925830"/>
          </a:xfrm>
        </p:grpSpPr>
        <p:sp>
          <p:nvSpPr>
            <p:cNvPr id="48" name="object 48"/>
            <p:cNvSpPr/>
            <p:nvPr/>
          </p:nvSpPr>
          <p:spPr>
            <a:xfrm>
              <a:off x="141090" y="1429590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19"/>
                  </a:lnTo>
                  <a:lnTo>
                    <a:pt x="540098" y="630609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1134636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78"/>
                  </a:lnTo>
                  <a:lnTo>
                    <a:pt x="141092" y="349873"/>
                  </a:lnTo>
                  <a:lnTo>
                    <a:pt x="681180" y="294943"/>
                  </a:lnTo>
                  <a:lnTo>
                    <a:pt x="681180" y="284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object 50"/>
          <p:cNvSpPr/>
          <p:nvPr/>
        </p:nvSpPr>
        <p:spPr>
          <a:xfrm>
            <a:off x="1580402" y="1067454"/>
            <a:ext cx="8478520" cy="913130"/>
          </a:xfrm>
          <a:custGeom>
            <a:avLst/>
            <a:gdLst/>
            <a:ahLst/>
            <a:cxnLst/>
            <a:rect l="l" t="t" r="r" b="b"/>
            <a:pathLst>
              <a:path w="8478520" h="913130">
                <a:moveTo>
                  <a:pt x="8478097" y="0"/>
                </a:moveTo>
                <a:lnTo>
                  <a:pt x="0" y="0"/>
                </a:lnTo>
                <a:lnTo>
                  <a:pt x="0" y="742249"/>
                </a:lnTo>
                <a:lnTo>
                  <a:pt x="8320374" y="742249"/>
                </a:lnTo>
                <a:lnTo>
                  <a:pt x="8478097" y="913019"/>
                </a:lnTo>
                <a:lnTo>
                  <a:pt x="8478097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1846091" y="1097674"/>
            <a:ext cx="8022590" cy="5834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pc="-130" dirty="0"/>
              <a:t>Услуги Центра поддержки экспорта</a:t>
            </a:r>
            <a:endParaRPr spc="-80" dirty="0"/>
          </a:p>
        </p:txBody>
      </p:sp>
      <p:sp>
        <p:nvSpPr>
          <p:cNvPr id="52" name="object 52"/>
          <p:cNvSpPr txBox="1"/>
          <p:nvPr/>
        </p:nvSpPr>
        <p:spPr>
          <a:xfrm>
            <a:off x="18755210" y="1061340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Центр </a:t>
            </a:r>
            <a:r>
              <a:rPr kumimoji="0" sz="195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поддержки </a:t>
            </a:r>
            <a:r>
              <a:rPr kumimoji="0" sz="195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экспорта Краснодарского</a:t>
            </a:r>
            <a:r>
              <a:rPr kumimoji="0" sz="1950" b="0" i="0" u="none" strike="noStrike" kern="1200" cap="none" spc="-2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95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края</a:t>
            </a: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8932197" y="673627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73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32">
            <a:extLst>
              <a:ext uri="{FF2B5EF4-FFF2-40B4-BE49-F238E27FC236}">
                <a16:creationId xmlns:a16="http://schemas.microsoft.com/office/drawing/2014/main" id="{1D205343-F0F2-4ECE-9D48-795DA8A27A25}"/>
              </a:ext>
            </a:extLst>
          </p:cNvPr>
          <p:cNvSpPr/>
          <p:nvPr/>
        </p:nvSpPr>
        <p:spPr>
          <a:xfrm>
            <a:off x="1580402" y="6461380"/>
            <a:ext cx="119783" cy="111760"/>
          </a:xfrm>
          <a:custGeom>
            <a:avLst/>
            <a:gdLst/>
            <a:ahLst/>
            <a:cxnLst/>
            <a:rect l="l" t="t" r="r" b="b"/>
            <a:pathLst>
              <a:path w="111760" h="111759">
                <a:moveTo>
                  <a:pt x="111692" y="0"/>
                </a:moveTo>
                <a:lnTo>
                  <a:pt x="0" y="0"/>
                </a:lnTo>
                <a:lnTo>
                  <a:pt x="0" y="111692"/>
                </a:lnTo>
                <a:lnTo>
                  <a:pt x="111692" y="111692"/>
                </a:lnTo>
                <a:lnTo>
                  <a:pt x="1116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2" name="object 32">
            <a:extLst>
              <a:ext uri="{FF2B5EF4-FFF2-40B4-BE49-F238E27FC236}">
                <a16:creationId xmlns:a16="http://schemas.microsoft.com/office/drawing/2014/main" id="{4AFFC162-AB67-496D-9CF6-A3DEAFABEAB2}"/>
              </a:ext>
            </a:extLst>
          </p:cNvPr>
          <p:cNvSpPr/>
          <p:nvPr/>
        </p:nvSpPr>
        <p:spPr>
          <a:xfrm>
            <a:off x="1580402" y="7944666"/>
            <a:ext cx="119783" cy="111760"/>
          </a:xfrm>
          <a:custGeom>
            <a:avLst/>
            <a:gdLst/>
            <a:ahLst/>
            <a:cxnLst/>
            <a:rect l="l" t="t" r="r" b="b"/>
            <a:pathLst>
              <a:path w="111760" h="111759">
                <a:moveTo>
                  <a:pt x="111692" y="0"/>
                </a:moveTo>
                <a:lnTo>
                  <a:pt x="0" y="0"/>
                </a:lnTo>
                <a:lnTo>
                  <a:pt x="0" y="111692"/>
                </a:lnTo>
                <a:lnTo>
                  <a:pt x="111692" y="111692"/>
                </a:lnTo>
                <a:lnTo>
                  <a:pt x="1116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4" name="Куб 63">
            <a:extLst>
              <a:ext uri="{FF2B5EF4-FFF2-40B4-BE49-F238E27FC236}">
                <a16:creationId xmlns:a16="http://schemas.microsoft.com/office/drawing/2014/main" id="{9A6CE4AA-D293-4766-8721-BCB0F85D0ABA}"/>
              </a:ext>
            </a:extLst>
          </p:cNvPr>
          <p:cNvSpPr/>
          <p:nvPr/>
        </p:nvSpPr>
        <p:spPr>
          <a:xfrm>
            <a:off x="11580424" y="2375700"/>
            <a:ext cx="6496222" cy="2099007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Аналитика и обучение</a:t>
            </a:r>
          </a:p>
        </p:txBody>
      </p:sp>
      <p:sp>
        <p:nvSpPr>
          <p:cNvPr id="66" name="Куб 65">
            <a:extLst>
              <a:ext uri="{FF2B5EF4-FFF2-40B4-BE49-F238E27FC236}">
                <a16:creationId xmlns:a16="http://schemas.microsoft.com/office/drawing/2014/main" id="{AEFD894E-308E-4BE4-81E0-779EB2686FEE}"/>
              </a:ext>
            </a:extLst>
          </p:cNvPr>
          <p:cNvSpPr/>
          <p:nvPr/>
        </p:nvSpPr>
        <p:spPr>
          <a:xfrm>
            <a:off x="11564791" y="4941590"/>
            <a:ext cx="6496222" cy="2099007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  <a:ln w="88900" cap="sq">
            <a:solidFill>
              <a:srgbClr val="1A315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Подготовка МСП к экспорту</a:t>
            </a:r>
          </a:p>
        </p:txBody>
      </p:sp>
      <p:sp>
        <p:nvSpPr>
          <p:cNvPr id="68" name="Куб 67">
            <a:extLst>
              <a:ext uri="{FF2B5EF4-FFF2-40B4-BE49-F238E27FC236}">
                <a16:creationId xmlns:a16="http://schemas.microsoft.com/office/drawing/2014/main" id="{A1F4754C-533C-47F0-91D0-198525DEB5F4}"/>
              </a:ext>
            </a:extLst>
          </p:cNvPr>
          <p:cNvSpPr/>
          <p:nvPr/>
        </p:nvSpPr>
        <p:spPr>
          <a:xfrm>
            <a:off x="11520654" y="7637058"/>
            <a:ext cx="6496222" cy="2099007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Контакт с зарубежным партнером</a:t>
            </a:r>
          </a:p>
        </p:txBody>
      </p:sp>
      <p:sp>
        <p:nvSpPr>
          <p:cNvPr id="70" name="object 16">
            <a:extLst>
              <a:ext uri="{FF2B5EF4-FFF2-40B4-BE49-F238E27FC236}">
                <a16:creationId xmlns:a16="http://schemas.microsoft.com/office/drawing/2014/main" id="{3284981A-4D18-4D84-804C-A6BEB1407953}"/>
              </a:ext>
            </a:extLst>
          </p:cNvPr>
          <p:cNvSpPr txBox="1"/>
          <p:nvPr/>
        </p:nvSpPr>
        <p:spPr>
          <a:xfrm>
            <a:off x="1550928" y="2439965"/>
            <a:ext cx="7905744" cy="1375377"/>
          </a:xfrm>
          <a:prstGeom prst="rect">
            <a:avLst/>
          </a:prstGeom>
          <a:solidFill>
            <a:srgbClr val="1A315C"/>
          </a:solidFill>
        </p:spPr>
        <p:txBody>
          <a:bodyPr vert="horz" wrap="square" lIns="0" tIns="188595" rIns="0" bIns="0" rtlCol="0">
            <a:spAutoFit/>
          </a:bodyPr>
          <a:lstStyle/>
          <a:p>
            <a:pPr marL="333375" marR="3006090">
              <a:spcBef>
                <a:spcPts val="600"/>
              </a:spcBef>
              <a:spcAft>
                <a:spcPts val="600"/>
              </a:spcAft>
            </a:pPr>
            <a:r>
              <a:rPr lang="ru-RU" sz="2950" b="1" spc="-35" dirty="0">
                <a:solidFill>
                  <a:schemeClr val="bg1"/>
                </a:solidFill>
                <a:latin typeface="Arial"/>
                <a:cs typeface="Arial"/>
              </a:rPr>
              <a:t>ТРИ БАЗОВЫХ ЭТАПА инструментария Центра:</a:t>
            </a:r>
            <a:endParaRPr lang="ru-RU" sz="800" b="1" spc="-35" dirty="0">
              <a:solidFill>
                <a:schemeClr val="bg1"/>
              </a:solidFill>
              <a:latin typeface="Arial"/>
              <a:cs typeface="Arial"/>
            </a:endParaRPr>
          </a:p>
          <a:p>
            <a:pPr marL="333375" marR="3006090">
              <a:spcBef>
                <a:spcPts val="600"/>
              </a:spcBef>
              <a:spcAft>
                <a:spcPts val="600"/>
              </a:spcAft>
            </a:pPr>
            <a:endParaRPr lang="ru-RU" sz="800" b="1" spc="-35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5" name="object 12"/>
          <p:cNvSpPr txBox="1"/>
          <p:nvPr/>
        </p:nvSpPr>
        <p:spPr>
          <a:xfrm>
            <a:off x="1550928" y="4511667"/>
            <a:ext cx="7493007" cy="48218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2150" b="1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 поддержки экспорта Краснодарского края (ЦПЭ)</a:t>
            </a:r>
            <a:r>
              <a:rPr lang="ru-RU" sz="2150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элемент региональной инфраструктуры поддержки субъектов МСП в сфере несырьевого экспорта. Функционирует с 2011 года. </a:t>
            </a:r>
          </a:p>
          <a:p>
            <a:endParaRPr lang="ru-RU" sz="2150" dirty="0">
              <a:solidFill>
                <a:srgbClr val="1A315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200" b="1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Куратор, агент правительства РФ по созданию </a:t>
            </a:r>
            <a:br>
              <a:rPr lang="ru-RU" sz="2200" b="1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развитию центров поддержки экспорта: </a:t>
            </a:r>
            <a:br>
              <a:rPr lang="ru-RU" sz="2150" b="1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150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АО «Российский экспортный центр».</a:t>
            </a:r>
          </a:p>
          <a:p>
            <a:endParaRPr lang="ru-RU" sz="2200" dirty="0">
              <a:solidFill>
                <a:srgbClr val="1A315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200" b="1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Учредитель:</a:t>
            </a:r>
            <a:r>
              <a:rPr lang="ru-RU" sz="2200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ru-RU" sz="2150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150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Администрация Краснодарского края в лице</a:t>
            </a:r>
            <a:br>
              <a:rPr lang="ru-RU" sz="2150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150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Департамента инвестиций и развития малого и среднего предпринимательства Краснодарского края.</a:t>
            </a:r>
          </a:p>
          <a:p>
            <a:endParaRPr lang="ru-RU" sz="2150" dirty="0">
              <a:solidFill>
                <a:srgbClr val="1A315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bject 2"/>
          <p:cNvSpPr/>
          <p:nvPr/>
        </p:nvSpPr>
        <p:spPr>
          <a:xfrm>
            <a:off x="15002243" y="1113681"/>
            <a:ext cx="554990" cy="226060"/>
          </a:xfrm>
          <a:custGeom>
            <a:avLst/>
            <a:gdLst/>
            <a:ahLst/>
            <a:cxnLst/>
            <a:rect l="l" t="t" r="r" b="b"/>
            <a:pathLst>
              <a:path w="554990" h="226059">
                <a:moveTo>
                  <a:pt x="181876" y="67132"/>
                </a:moveTo>
                <a:lnTo>
                  <a:pt x="140957" y="67132"/>
                </a:lnTo>
                <a:lnTo>
                  <a:pt x="97548" y="123469"/>
                </a:lnTo>
                <a:lnTo>
                  <a:pt x="93738" y="128219"/>
                </a:lnTo>
                <a:lnTo>
                  <a:pt x="93560" y="129641"/>
                </a:lnTo>
                <a:lnTo>
                  <a:pt x="91313" y="129641"/>
                </a:lnTo>
                <a:lnTo>
                  <a:pt x="90881" y="128104"/>
                </a:lnTo>
                <a:lnTo>
                  <a:pt x="88836" y="125590"/>
                </a:lnTo>
                <a:lnTo>
                  <a:pt x="40906" y="67132"/>
                </a:lnTo>
                <a:lnTo>
                  <a:pt x="0" y="67132"/>
                </a:lnTo>
                <a:lnTo>
                  <a:pt x="0" y="221729"/>
                </a:lnTo>
                <a:lnTo>
                  <a:pt x="49987" y="221729"/>
                </a:lnTo>
                <a:lnTo>
                  <a:pt x="49974" y="149771"/>
                </a:lnTo>
                <a:lnTo>
                  <a:pt x="48856" y="145567"/>
                </a:lnTo>
                <a:lnTo>
                  <a:pt x="51130" y="145567"/>
                </a:lnTo>
                <a:lnTo>
                  <a:pt x="91325" y="191744"/>
                </a:lnTo>
                <a:lnTo>
                  <a:pt x="93484" y="191744"/>
                </a:lnTo>
                <a:lnTo>
                  <a:pt x="130733" y="145567"/>
                </a:lnTo>
                <a:lnTo>
                  <a:pt x="132981" y="145567"/>
                </a:lnTo>
                <a:lnTo>
                  <a:pt x="131864" y="149771"/>
                </a:lnTo>
                <a:lnTo>
                  <a:pt x="131864" y="221729"/>
                </a:lnTo>
                <a:lnTo>
                  <a:pt x="181876" y="221729"/>
                </a:lnTo>
                <a:lnTo>
                  <a:pt x="181876" y="145567"/>
                </a:lnTo>
                <a:lnTo>
                  <a:pt x="181876" y="129641"/>
                </a:lnTo>
                <a:lnTo>
                  <a:pt x="181876" y="67132"/>
                </a:lnTo>
                <a:close/>
              </a:path>
              <a:path w="554990" h="226059">
                <a:moveTo>
                  <a:pt x="374535" y="144856"/>
                </a:moveTo>
                <a:lnTo>
                  <a:pt x="368033" y="112433"/>
                </a:lnTo>
                <a:lnTo>
                  <a:pt x="367322" y="111417"/>
                </a:lnTo>
                <a:lnTo>
                  <a:pt x="350024" y="86614"/>
                </a:lnTo>
                <a:lnTo>
                  <a:pt x="322795" y="69545"/>
                </a:lnTo>
                <a:lnTo>
                  <a:pt x="319938" y="69037"/>
                </a:lnTo>
                <a:lnTo>
                  <a:pt x="319938" y="144856"/>
                </a:lnTo>
                <a:lnTo>
                  <a:pt x="317677" y="157734"/>
                </a:lnTo>
                <a:lnTo>
                  <a:pt x="311315" y="168211"/>
                </a:lnTo>
                <a:lnTo>
                  <a:pt x="301434" y="175247"/>
                </a:lnTo>
                <a:lnTo>
                  <a:pt x="288594" y="177812"/>
                </a:lnTo>
                <a:lnTo>
                  <a:pt x="275958" y="175247"/>
                </a:lnTo>
                <a:lnTo>
                  <a:pt x="266052" y="168211"/>
                </a:lnTo>
                <a:lnTo>
                  <a:pt x="259575" y="157734"/>
                </a:lnTo>
                <a:lnTo>
                  <a:pt x="257251" y="144856"/>
                </a:lnTo>
                <a:lnTo>
                  <a:pt x="259575" y="131699"/>
                </a:lnTo>
                <a:lnTo>
                  <a:pt x="266052" y="121081"/>
                </a:lnTo>
                <a:lnTo>
                  <a:pt x="275958" y="113995"/>
                </a:lnTo>
                <a:lnTo>
                  <a:pt x="288594" y="111417"/>
                </a:lnTo>
                <a:lnTo>
                  <a:pt x="301434" y="113995"/>
                </a:lnTo>
                <a:lnTo>
                  <a:pt x="311315" y="121081"/>
                </a:lnTo>
                <a:lnTo>
                  <a:pt x="317677" y="131699"/>
                </a:lnTo>
                <a:lnTo>
                  <a:pt x="319938" y="144856"/>
                </a:lnTo>
                <a:lnTo>
                  <a:pt x="319938" y="69037"/>
                </a:lnTo>
                <a:lnTo>
                  <a:pt x="254673" y="69545"/>
                </a:lnTo>
                <a:lnTo>
                  <a:pt x="209626" y="112433"/>
                </a:lnTo>
                <a:lnTo>
                  <a:pt x="203123" y="144856"/>
                </a:lnTo>
                <a:lnTo>
                  <a:pt x="209626" y="177012"/>
                </a:lnTo>
                <a:lnTo>
                  <a:pt x="227584" y="202692"/>
                </a:lnTo>
                <a:lnTo>
                  <a:pt x="254673" y="219722"/>
                </a:lnTo>
                <a:lnTo>
                  <a:pt x="288594" y="225882"/>
                </a:lnTo>
                <a:lnTo>
                  <a:pt x="322795" y="219722"/>
                </a:lnTo>
                <a:lnTo>
                  <a:pt x="350024" y="202692"/>
                </a:lnTo>
                <a:lnTo>
                  <a:pt x="367461" y="177812"/>
                </a:lnTo>
                <a:lnTo>
                  <a:pt x="368033" y="177012"/>
                </a:lnTo>
                <a:lnTo>
                  <a:pt x="374535" y="144856"/>
                </a:lnTo>
                <a:close/>
              </a:path>
              <a:path w="554990" h="226059">
                <a:moveTo>
                  <a:pt x="535457" y="0"/>
                </a:moveTo>
                <a:lnTo>
                  <a:pt x="490575" y="0"/>
                </a:lnTo>
                <a:lnTo>
                  <a:pt x="490575" y="11049"/>
                </a:lnTo>
                <a:lnTo>
                  <a:pt x="485571" y="17462"/>
                </a:lnTo>
                <a:lnTo>
                  <a:pt x="468249" y="17462"/>
                </a:lnTo>
                <a:lnTo>
                  <a:pt x="463257" y="10668"/>
                </a:lnTo>
                <a:lnTo>
                  <a:pt x="463257" y="0"/>
                </a:lnTo>
                <a:lnTo>
                  <a:pt x="418363" y="0"/>
                </a:lnTo>
                <a:lnTo>
                  <a:pt x="422668" y="22491"/>
                </a:lnTo>
                <a:lnTo>
                  <a:pt x="433832" y="39878"/>
                </a:lnTo>
                <a:lnTo>
                  <a:pt x="452081" y="51117"/>
                </a:lnTo>
                <a:lnTo>
                  <a:pt x="477608" y="55092"/>
                </a:lnTo>
                <a:lnTo>
                  <a:pt x="501611" y="51028"/>
                </a:lnTo>
                <a:lnTo>
                  <a:pt x="519493" y="39649"/>
                </a:lnTo>
                <a:lnTo>
                  <a:pt x="530885" y="22225"/>
                </a:lnTo>
                <a:lnTo>
                  <a:pt x="535457" y="0"/>
                </a:lnTo>
                <a:close/>
              </a:path>
              <a:path w="554990" h="226059">
                <a:moveTo>
                  <a:pt x="554697" y="67157"/>
                </a:moveTo>
                <a:lnTo>
                  <a:pt x="505079" y="67157"/>
                </a:lnTo>
                <a:lnTo>
                  <a:pt x="448614" y="150406"/>
                </a:lnTo>
                <a:lnTo>
                  <a:pt x="446379" y="150406"/>
                </a:lnTo>
                <a:lnTo>
                  <a:pt x="447484" y="144411"/>
                </a:lnTo>
                <a:lnTo>
                  <a:pt x="447509" y="67157"/>
                </a:lnTo>
                <a:lnTo>
                  <a:pt x="395630" y="67157"/>
                </a:lnTo>
                <a:lnTo>
                  <a:pt x="395605" y="221754"/>
                </a:lnTo>
                <a:lnTo>
                  <a:pt x="445249" y="221754"/>
                </a:lnTo>
                <a:lnTo>
                  <a:pt x="493928" y="150406"/>
                </a:lnTo>
                <a:lnTo>
                  <a:pt x="501713" y="139014"/>
                </a:lnTo>
                <a:lnTo>
                  <a:pt x="503961" y="139014"/>
                </a:lnTo>
                <a:lnTo>
                  <a:pt x="502831" y="143916"/>
                </a:lnTo>
                <a:lnTo>
                  <a:pt x="502831" y="221754"/>
                </a:lnTo>
                <a:lnTo>
                  <a:pt x="554697" y="221754"/>
                </a:lnTo>
                <a:lnTo>
                  <a:pt x="554697" y="139014"/>
                </a:lnTo>
                <a:lnTo>
                  <a:pt x="554697" y="6715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3"/>
          <p:cNvSpPr/>
          <p:nvPr/>
        </p:nvSpPr>
        <p:spPr>
          <a:xfrm>
            <a:off x="15002245" y="1180812"/>
            <a:ext cx="182245" cy="154940"/>
          </a:xfrm>
          <a:custGeom>
            <a:avLst/>
            <a:gdLst/>
            <a:ahLst/>
            <a:cxnLst/>
            <a:rect l="l" t="t" r="r" b="b"/>
            <a:pathLst>
              <a:path w="182244" h="154940">
                <a:moveTo>
                  <a:pt x="40909" y="0"/>
                </a:moveTo>
                <a:lnTo>
                  <a:pt x="0" y="0"/>
                </a:lnTo>
                <a:lnTo>
                  <a:pt x="0" y="154592"/>
                </a:lnTo>
                <a:lnTo>
                  <a:pt x="49988" y="154592"/>
                </a:lnTo>
                <a:lnTo>
                  <a:pt x="49974" y="82636"/>
                </a:lnTo>
                <a:lnTo>
                  <a:pt x="48867" y="78426"/>
                </a:lnTo>
                <a:lnTo>
                  <a:pt x="181879" y="78426"/>
                </a:lnTo>
                <a:lnTo>
                  <a:pt x="181879" y="62511"/>
                </a:lnTo>
                <a:lnTo>
                  <a:pt x="91316" y="62511"/>
                </a:lnTo>
                <a:lnTo>
                  <a:pt x="90887" y="60971"/>
                </a:lnTo>
                <a:lnTo>
                  <a:pt x="88845" y="58448"/>
                </a:lnTo>
                <a:lnTo>
                  <a:pt x="40909" y="0"/>
                </a:lnTo>
                <a:close/>
              </a:path>
              <a:path w="182244" h="154940">
                <a:moveTo>
                  <a:pt x="181879" y="78426"/>
                </a:moveTo>
                <a:lnTo>
                  <a:pt x="132980" y="78426"/>
                </a:lnTo>
                <a:lnTo>
                  <a:pt x="131870" y="82636"/>
                </a:lnTo>
                <a:lnTo>
                  <a:pt x="131870" y="154592"/>
                </a:lnTo>
                <a:lnTo>
                  <a:pt x="181879" y="154592"/>
                </a:lnTo>
                <a:lnTo>
                  <a:pt x="181879" y="78426"/>
                </a:lnTo>
                <a:close/>
              </a:path>
              <a:path w="182244" h="154940">
                <a:moveTo>
                  <a:pt x="130739" y="78426"/>
                </a:moveTo>
                <a:lnTo>
                  <a:pt x="51129" y="78426"/>
                </a:lnTo>
                <a:lnTo>
                  <a:pt x="91327" y="124614"/>
                </a:lnTo>
                <a:lnTo>
                  <a:pt x="93494" y="124614"/>
                </a:lnTo>
                <a:lnTo>
                  <a:pt x="130739" y="78426"/>
                </a:lnTo>
                <a:close/>
              </a:path>
              <a:path w="182244" h="154940">
                <a:moveTo>
                  <a:pt x="181879" y="0"/>
                </a:moveTo>
                <a:lnTo>
                  <a:pt x="140959" y="0"/>
                </a:lnTo>
                <a:lnTo>
                  <a:pt x="97559" y="56333"/>
                </a:lnTo>
                <a:lnTo>
                  <a:pt x="93745" y="61087"/>
                </a:lnTo>
                <a:lnTo>
                  <a:pt x="93567" y="62511"/>
                </a:lnTo>
                <a:lnTo>
                  <a:pt x="181879" y="62511"/>
                </a:lnTo>
                <a:lnTo>
                  <a:pt x="18187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4"/>
          <p:cNvSpPr/>
          <p:nvPr/>
        </p:nvSpPr>
        <p:spPr>
          <a:xfrm>
            <a:off x="14432911" y="1615458"/>
            <a:ext cx="1121536" cy="21665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2" name="object 5"/>
          <p:cNvGrpSpPr/>
          <p:nvPr/>
        </p:nvGrpSpPr>
        <p:grpSpPr>
          <a:xfrm>
            <a:off x="14578362" y="1283374"/>
            <a:ext cx="538480" cy="241300"/>
            <a:chOff x="14578362" y="1283374"/>
            <a:chExt cx="538480" cy="241300"/>
          </a:xfrm>
        </p:grpSpPr>
        <p:sp>
          <p:nvSpPr>
            <p:cNvPr id="74" name="object 6"/>
            <p:cNvSpPr/>
            <p:nvPr/>
          </p:nvSpPr>
          <p:spPr>
            <a:xfrm>
              <a:off x="14578362" y="1283374"/>
              <a:ext cx="167795" cy="24118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"/>
            <p:cNvSpPr/>
            <p:nvPr/>
          </p:nvSpPr>
          <p:spPr>
            <a:xfrm>
              <a:off x="14767582" y="1366366"/>
              <a:ext cx="146843" cy="15460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8"/>
            <p:cNvSpPr/>
            <p:nvPr/>
          </p:nvSpPr>
          <p:spPr>
            <a:xfrm>
              <a:off x="14934728" y="1362775"/>
              <a:ext cx="129189" cy="16173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9"/>
            <p:cNvSpPr/>
            <p:nvPr/>
          </p:nvSpPr>
          <p:spPr>
            <a:xfrm>
              <a:off x="15085425" y="1453659"/>
              <a:ext cx="31115" cy="67310"/>
            </a:xfrm>
            <a:custGeom>
              <a:avLst/>
              <a:gdLst/>
              <a:ahLst/>
              <a:cxnLst/>
              <a:rect l="l" t="t" r="r" b="b"/>
              <a:pathLst>
                <a:path w="31115" h="67309">
                  <a:moveTo>
                    <a:pt x="0" y="67309"/>
                  </a:moveTo>
                  <a:lnTo>
                    <a:pt x="30836" y="67309"/>
                  </a:lnTo>
                  <a:lnTo>
                    <a:pt x="30836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10"/>
          <p:cNvGrpSpPr/>
          <p:nvPr/>
        </p:nvGrpSpPr>
        <p:grpSpPr>
          <a:xfrm>
            <a:off x="15085424" y="1362764"/>
            <a:ext cx="483234" cy="161925"/>
            <a:chOff x="15085424" y="1362764"/>
            <a:chExt cx="483234" cy="161925"/>
          </a:xfrm>
        </p:grpSpPr>
        <p:sp>
          <p:nvSpPr>
            <p:cNvPr id="79" name="object 11"/>
            <p:cNvSpPr/>
            <p:nvPr/>
          </p:nvSpPr>
          <p:spPr>
            <a:xfrm>
              <a:off x="15085415" y="1366030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804" y="0"/>
                  </a:lnTo>
                  <a:lnTo>
                    <a:pt x="113804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804" y="87630"/>
                  </a:lnTo>
                  <a:lnTo>
                    <a:pt x="113804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12"/>
            <p:cNvSpPr/>
            <p:nvPr/>
          </p:nvSpPr>
          <p:spPr>
            <a:xfrm>
              <a:off x="15251597" y="1362764"/>
              <a:ext cx="150529" cy="16178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13"/>
            <p:cNvSpPr/>
            <p:nvPr/>
          </p:nvSpPr>
          <p:spPr>
            <a:xfrm>
              <a:off x="15422503" y="1362764"/>
              <a:ext cx="146068" cy="16178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14"/>
          <p:cNvSpPr/>
          <p:nvPr/>
        </p:nvSpPr>
        <p:spPr>
          <a:xfrm>
            <a:off x="15789927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30"/>
                </a:lnTo>
                <a:lnTo>
                  <a:pt x="51904" y="160235"/>
                </a:lnTo>
                <a:lnTo>
                  <a:pt x="103829" y="51830"/>
                </a:lnTo>
                <a:lnTo>
                  <a:pt x="51914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3" name="object 15"/>
          <p:cNvGrpSpPr/>
          <p:nvPr/>
        </p:nvGrpSpPr>
        <p:grpSpPr>
          <a:xfrm>
            <a:off x="15687239" y="1007592"/>
            <a:ext cx="362585" cy="516890"/>
            <a:chOff x="15687239" y="1007592"/>
            <a:chExt cx="362585" cy="516890"/>
          </a:xfrm>
        </p:grpSpPr>
        <p:sp>
          <p:nvSpPr>
            <p:cNvPr id="84" name="object 16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17"/>
            <p:cNvSpPr/>
            <p:nvPr/>
          </p:nvSpPr>
          <p:spPr>
            <a:xfrm>
              <a:off x="15687230" y="1007598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612"/>
                  </a:moveTo>
                  <a:lnTo>
                    <a:pt x="298513" y="198882"/>
                  </a:lnTo>
                  <a:lnTo>
                    <a:pt x="271564" y="150406"/>
                  </a:lnTo>
                  <a:lnTo>
                    <a:pt x="258419" y="135788"/>
                  </a:lnTo>
                  <a:lnTo>
                    <a:pt x="236029" y="110871"/>
                  </a:lnTo>
                  <a:lnTo>
                    <a:pt x="234238" y="109410"/>
                  </a:lnTo>
                  <a:lnTo>
                    <a:pt x="234238" y="254025"/>
                  </a:lnTo>
                  <a:lnTo>
                    <a:pt x="229362" y="298869"/>
                  </a:lnTo>
                  <a:lnTo>
                    <a:pt x="218440" y="344665"/>
                  </a:lnTo>
                  <a:lnTo>
                    <a:pt x="207086" y="381406"/>
                  </a:lnTo>
                  <a:lnTo>
                    <a:pt x="200863" y="399084"/>
                  </a:lnTo>
                  <a:lnTo>
                    <a:pt x="154609" y="352729"/>
                  </a:lnTo>
                  <a:lnTo>
                    <a:pt x="108343" y="399084"/>
                  </a:lnTo>
                  <a:lnTo>
                    <a:pt x="102133" y="381406"/>
                  </a:lnTo>
                  <a:lnTo>
                    <a:pt x="90779" y="344665"/>
                  </a:lnTo>
                  <a:lnTo>
                    <a:pt x="79857" y="298869"/>
                  </a:lnTo>
                  <a:lnTo>
                    <a:pt x="74980" y="254025"/>
                  </a:lnTo>
                  <a:lnTo>
                    <a:pt x="86639" y="204825"/>
                  </a:lnTo>
                  <a:lnTo>
                    <a:pt x="112712" y="168351"/>
                  </a:lnTo>
                  <a:lnTo>
                    <a:pt x="139814" y="145148"/>
                  </a:lnTo>
                  <a:lnTo>
                    <a:pt x="154609" y="135788"/>
                  </a:lnTo>
                  <a:lnTo>
                    <a:pt x="169392" y="145148"/>
                  </a:lnTo>
                  <a:lnTo>
                    <a:pt x="196507" y="168351"/>
                  </a:lnTo>
                  <a:lnTo>
                    <a:pt x="222580" y="204825"/>
                  </a:lnTo>
                  <a:lnTo>
                    <a:pt x="234238" y="254025"/>
                  </a:lnTo>
                  <a:lnTo>
                    <a:pt x="234238" y="109410"/>
                  </a:lnTo>
                  <a:lnTo>
                    <a:pt x="199567" y="80975"/>
                  </a:lnTo>
                  <a:lnTo>
                    <a:pt x="169875" y="61404"/>
                  </a:lnTo>
                  <a:lnTo>
                    <a:pt x="154609" y="52844"/>
                  </a:lnTo>
                  <a:lnTo>
                    <a:pt x="139331" y="61404"/>
                  </a:lnTo>
                  <a:lnTo>
                    <a:pt x="73177" y="110871"/>
                  </a:lnTo>
                  <a:lnTo>
                    <a:pt x="37642" y="150406"/>
                  </a:lnTo>
                  <a:lnTo>
                    <a:pt x="10693" y="198882"/>
                  </a:lnTo>
                  <a:lnTo>
                    <a:pt x="0" y="255612"/>
                  </a:lnTo>
                  <a:lnTo>
                    <a:pt x="13208" y="340156"/>
                  </a:lnTo>
                  <a:lnTo>
                    <a:pt x="42265" y="425018"/>
                  </a:lnTo>
                  <a:lnTo>
                    <a:pt x="71323" y="490448"/>
                  </a:lnTo>
                  <a:lnTo>
                    <a:pt x="84531" y="516648"/>
                  </a:lnTo>
                  <a:lnTo>
                    <a:pt x="154609" y="446430"/>
                  </a:lnTo>
                  <a:lnTo>
                    <a:pt x="224675" y="516648"/>
                  </a:lnTo>
                  <a:lnTo>
                    <a:pt x="261747" y="446430"/>
                  </a:lnTo>
                  <a:lnTo>
                    <a:pt x="284353" y="399084"/>
                  </a:lnTo>
                  <a:lnTo>
                    <a:pt x="307886" y="318033"/>
                  </a:lnTo>
                  <a:lnTo>
                    <a:pt x="309206" y="255612"/>
                  </a:lnTo>
                  <a:close/>
                </a:path>
                <a:path w="362584" h="516890">
                  <a:moveTo>
                    <a:pt x="362077" y="52832"/>
                  </a:moveTo>
                  <a:lnTo>
                    <a:pt x="309245" y="0"/>
                  </a:lnTo>
                  <a:lnTo>
                    <a:pt x="256400" y="52832"/>
                  </a:lnTo>
                  <a:lnTo>
                    <a:pt x="309245" y="105676"/>
                  </a:lnTo>
                  <a:lnTo>
                    <a:pt x="362077" y="52832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18"/>
          <p:cNvSpPr/>
          <p:nvPr/>
        </p:nvSpPr>
        <p:spPr>
          <a:xfrm>
            <a:off x="17051312" y="1451495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0" y="35265"/>
                </a:moveTo>
                <a:lnTo>
                  <a:pt x="544999" y="35265"/>
                </a:lnTo>
                <a:lnTo>
                  <a:pt x="612860" y="0"/>
                </a:lnTo>
                <a:lnTo>
                  <a:pt x="1158729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19"/>
          <p:cNvSpPr/>
          <p:nvPr/>
        </p:nvSpPr>
        <p:spPr>
          <a:xfrm>
            <a:off x="17051323" y="1605678"/>
            <a:ext cx="119567" cy="6464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20"/>
          <p:cNvSpPr/>
          <p:nvPr/>
        </p:nvSpPr>
        <p:spPr>
          <a:xfrm>
            <a:off x="17223728" y="1610391"/>
            <a:ext cx="276225" cy="57785"/>
          </a:xfrm>
          <a:custGeom>
            <a:avLst/>
            <a:gdLst/>
            <a:ahLst/>
            <a:cxnLst/>
            <a:rect l="l" t="t" r="r" b="b"/>
            <a:pathLst>
              <a:path w="276225" h="57785">
                <a:moveTo>
                  <a:pt x="48069" y="28778"/>
                </a:moveTo>
                <a:lnTo>
                  <a:pt x="45986" y="16929"/>
                </a:lnTo>
                <a:lnTo>
                  <a:pt x="41008" y="9182"/>
                </a:lnTo>
                <a:lnTo>
                  <a:pt x="40170" y="7861"/>
                </a:lnTo>
                <a:lnTo>
                  <a:pt x="31267" y="2057"/>
                </a:lnTo>
                <a:lnTo>
                  <a:pt x="19913" y="0"/>
                </a:lnTo>
                <a:lnTo>
                  <a:pt x="11353" y="0"/>
                </a:lnTo>
                <a:lnTo>
                  <a:pt x="4559" y="2806"/>
                </a:lnTo>
                <a:lnTo>
                  <a:pt x="635" y="6159"/>
                </a:lnTo>
                <a:lnTo>
                  <a:pt x="4470" y="13500"/>
                </a:lnTo>
                <a:lnTo>
                  <a:pt x="8394" y="10553"/>
                </a:lnTo>
                <a:lnTo>
                  <a:pt x="13106" y="9182"/>
                </a:lnTo>
                <a:lnTo>
                  <a:pt x="28130" y="9182"/>
                </a:lnTo>
                <a:lnTo>
                  <a:pt x="35839" y="14376"/>
                </a:lnTo>
                <a:lnTo>
                  <a:pt x="37719" y="23749"/>
                </a:lnTo>
                <a:lnTo>
                  <a:pt x="12814" y="23749"/>
                </a:lnTo>
                <a:lnTo>
                  <a:pt x="12814" y="32931"/>
                </a:lnTo>
                <a:lnTo>
                  <a:pt x="37973" y="32931"/>
                </a:lnTo>
                <a:lnTo>
                  <a:pt x="36283" y="43243"/>
                </a:lnTo>
                <a:lnTo>
                  <a:pt x="28206" y="48526"/>
                </a:lnTo>
                <a:lnTo>
                  <a:pt x="12814" y="48526"/>
                </a:lnTo>
                <a:lnTo>
                  <a:pt x="7785" y="46355"/>
                </a:lnTo>
                <a:lnTo>
                  <a:pt x="4267" y="43624"/>
                </a:lnTo>
                <a:lnTo>
                  <a:pt x="0" y="51879"/>
                </a:lnTo>
                <a:lnTo>
                  <a:pt x="3924" y="55245"/>
                </a:lnTo>
                <a:lnTo>
                  <a:pt x="11023" y="57721"/>
                </a:lnTo>
                <a:lnTo>
                  <a:pt x="18783" y="57721"/>
                </a:lnTo>
                <a:lnTo>
                  <a:pt x="30924" y="55651"/>
                </a:lnTo>
                <a:lnTo>
                  <a:pt x="40144" y="49809"/>
                </a:lnTo>
                <a:lnTo>
                  <a:pt x="40970" y="48526"/>
                </a:lnTo>
                <a:lnTo>
                  <a:pt x="46012" y="40678"/>
                </a:lnTo>
                <a:lnTo>
                  <a:pt x="48069" y="28778"/>
                </a:lnTo>
                <a:close/>
              </a:path>
              <a:path w="276225" h="57785">
                <a:moveTo>
                  <a:pt x="109347" y="56819"/>
                </a:moveTo>
                <a:lnTo>
                  <a:pt x="85750" y="27978"/>
                </a:lnTo>
                <a:lnTo>
                  <a:pt x="85305" y="27432"/>
                </a:lnTo>
                <a:lnTo>
                  <a:pt x="84886" y="26924"/>
                </a:lnTo>
                <a:lnTo>
                  <a:pt x="107886" y="889"/>
                </a:lnTo>
                <a:lnTo>
                  <a:pt x="96100" y="889"/>
                </a:lnTo>
                <a:lnTo>
                  <a:pt x="74028" y="27432"/>
                </a:lnTo>
                <a:lnTo>
                  <a:pt x="74028" y="889"/>
                </a:lnTo>
                <a:lnTo>
                  <a:pt x="64198" y="889"/>
                </a:lnTo>
                <a:lnTo>
                  <a:pt x="64198" y="56819"/>
                </a:lnTo>
                <a:lnTo>
                  <a:pt x="74028" y="56819"/>
                </a:lnTo>
                <a:lnTo>
                  <a:pt x="74028" y="27978"/>
                </a:lnTo>
                <a:lnTo>
                  <a:pt x="96862" y="56819"/>
                </a:lnTo>
                <a:lnTo>
                  <a:pt x="109347" y="56819"/>
                </a:lnTo>
                <a:close/>
              </a:path>
              <a:path w="276225" h="57785">
                <a:moveTo>
                  <a:pt x="162191" y="51409"/>
                </a:moveTo>
                <a:lnTo>
                  <a:pt x="160718" y="48526"/>
                </a:lnTo>
                <a:lnTo>
                  <a:pt x="158432" y="44056"/>
                </a:lnTo>
                <a:lnTo>
                  <a:pt x="154597" y="47015"/>
                </a:lnTo>
                <a:lnTo>
                  <a:pt x="149885" y="48526"/>
                </a:lnTo>
                <a:lnTo>
                  <a:pt x="145161" y="48526"/>
                </a:lnTo>
                <a:lnTo>
                  <a:pt x="137325" y="47091"/>
                </a:lnTo>
                <a:lnTo>
                  <a:pt x="131203" y="43078"/>
                </a:lnTo>
                <a:lnTo>
                  <a:pt x="127228" y="36855"/>
                </a:lnTo>
                <a:lnTo>
                  <a:pt x="125806" y="28854"/>
                </a:lnTo>
                <a:lnTo>
                  <a:pt x="127203" y="20650"/>
                </a:lnTo>
                <a:lnTo>
                  <a:pt x="131025" y="14465"/>
                </a:lnTo>
                <a:lnTo>
                  <a:pt x="136804" y="10541"/>
                </a:lnTo>
                <a:lnTo>
                  <a:pt x="144030" y="9182"/>
                </a:lnTo>
                <a:lnTo>
                  <a:pt x="149618" y="9182"/>
                </a:lnTo>
                <a:lnTo>
                  <a:pt x="153339" y="10706"/>
                </a:lnTo>
                <a:lnTo>
                  <a:pt x="156679" y="12954"/>
                </a:lnTo>
                <a:lnTo>
                  <a:pt x="158965" y="9182"/>
                </a:lnTo>
                <a:lnTo>
                  <a:pt x="161074" y="5689"/>
                </a:lnTo>
                <a:lnTo>
                  <a:pt x="157391" y="2311"/>
                </a:lnTo>
                <a:lnTo>
                  <a:pt x="151333" y="0"/>
                </a:lnTo>
                <a:lnTo>
                  <a:pt x="144030" y="0"/>
                </a:lnTo>
                <a:lnTo>
                  <a:pt x="131775" y="2247"/>
                </a:lnTo>
                <a:lnTo>
                  <a:pt x="122796" y="8407"/>
                </a:lnTo>
                <a:lnTo>
                  <a:pt x="117284" y="17564"/>
                </a:lnTo>
                <a:lnTo>
                  <a:pt x="115417" y="28854"/>
                </a:lnTo>
                <a:lnTo>
                  <a:pt x="117525" y="40703"/>
                </a:lnTo>
                <a:lnTo>
                  <a:pt x="123431" y="49809"/>
                </a:lnTo>
                <a:lnTo>
                  <a:pt x="132549" y="55651"/>
                </a:lnTo>
                <a:lnTo>
                  <a:pt x="144272" y="57721"/>
                </a:lnTo>
                <a:lnTo>
                  <a:pt x="151549" y="57721"/>
                </a:lnTo>
                <a:lnTo>
                  <a:pt x="158686" y="55156"/>
                </a:lnTo>
                <a:lnTo>
                  <a:pt x="162191" y="51409"/>
                </a:lnTo>
                <a:close/>
              </a:path>
              <a:path w="276225" h="57785">
                <a:moveTo>
                  <a:pt x="224993" y="56819"/>
                </a:moveTo>
                <a:lnTo>
                  <a:pt x="218986" y="42532"/>
                </a:lnTo>
                <a:lnTo>
                  <a:pt x="215112" y="33337"/>
                </a:lnTo>
                <a:lnTo>
                  <a:pt x="206730" y="13423"/>
                </a:lnTo>
                <a:lnTo>
                  <a:pt x="204965" y="9232"/>
                </a:lnTo>
                <a:lnTo>
                  <a:pt x="204965" y="33337"/>
                </a:lnTo>
                <a:lnTo>
                  <a:pt x="188595" y="33337"/>
                </a:lnTo>
                <a:lnTo>
                  <a:pt x="196786" y="13423"/>
                </a:lnTo>
                <a:lnTo>
                  <a:pt x="204965" y="33337"/>
                </a:lnTo>
                <a:lnTo>
                  <a:pt x="204965" y="9232"/>
                </a:lnTo>
                <a:lnTo>
                  <a:pt x="201383" y="711"/>
                </a:lnTo>
                <a:lnTo>
                  <a:pt x="192735" y="711"/>
                </a:lnTo>
                <a:lnTo>
                  <a:pt x="169087" y="56819"/>
                </a:lnTo>
                <a:lnTo>
                  <a:pt x="178981" y="56819"/>
                </a:lnTo>
                <a:lnTo>
                  <a:pt x="184810" y="42532"/>
                </a:lnTo>
                <a:lnTo>
                  <a:pt x="208724" y="42532"/>
                </a:lnTo>
                <a:lnTo>
                  <a:pt x="214541" y="56819"/>
                </a:lnTo>
                <a:lnTo>
                  <a:pt x="224993" y="56819"/>
                </a:lnTo>
                <a:close/>
              </a:path>
              <a:path w="276225" h="57785">
                <a:moveTo>
                  <a:pt x="275767" y="18694"/>
                </a:moveTo>
                <a:lnTo>
                  <a:pt x="274701" y="12014"/>
                </a:lnTo>
                <a:lnTo>
                  <a:pt x="273405" y="9918"/>
                </a:lnTo>
                <a:lnTo>
                  <a:pt x="271119" y="6261"/>
                </a:lnTo>
                <a:lnTo>
                  <a:pt x="265379" y="2806"/>
                </a:lnTo>
                <a:lnTo>
                  <a:pt x="265379" y="12776"/>
                </a:lnTo>
                <a:lnTo>
                  <a:pt x="265379" y="24866"/>
                </a:lnTo>
                <a:lnTo>
                  <a:pt x="260807" y="27660"/>
                </a:lnTo>
                <a:lnTo>
                  <a:pt x="252755" y="27660"/>
                </a:lnTo>
                <a:lnTo>
                  <a:pt x="250342" y="27482"/>
                </a:lnTo>
                <a:lnTo>
                  <a:pt x="248043" y="27266"/>
                </a:lnTo>
                <a:lnTo>
                  <a:pt x="248043" y="10083"/>
                </a:lnTo>
                <a:lnTo>
                  <a:pt x="253085" y="9918"/>
                </a:lnTo>
                <a:lnTo>
                  <a:pt x="261772" y="9918"/>
                </a:lnTo>
                <a:lnTo>
                  <a:pt x="265379" y="12776"/>
                </a:lnTo>
                <a:lnTo>
                  <a:pt x="265379" y="2806"/>
                </a:lnTo>
                <a:lnTo>
                  <a:pt x="264452" y="2235"/>
                </a:lnTo>
                <a:lnTo>
                  <a:pt x="254127" y="711"/>
                </a:lnTo>
                <a:lnTo>
                  <a:pt x="250177" y="711"/>
                </a:lnTo>
                <a:lnTo>
                  <a:pt x="241300" y="889"/>
                </a:lnTo>
                <a:lnTo>
                  <a:pt x="238213" y="889"/>
                </a:lnTo>
                <a:lnTo>
                  <a:pt x="238213" y="56819"/>
                </a:lnTo>
                <a:lnTo>
                  <a:pt x="248043" y="56819"/>
                </a:lnTo>
                <a:lnTo>
                  <a:pt x="248043" y="36614"/>
                </a:lnTo>
                <a:lnTo>
                  <a:pt x="250456" y="36855"/>
                </a:lnTo>
                <a:lnTo>
                  <a:pt x="255308" y="36855"/>
                </a:lnTo>
                <a:lnTo>
                  <a:pt x="256730" y="36614"/>
                </a:lnTo>
                <a:lnTo>
                  <a:pt x="264147" y="35356"/>
                </a:lnTo>
                <a:lnTo>
                  <a:pt x="270548" y="31343"/>
                </a:lnTo>
                <a:lnTo>
                  <a:pt x="273024" y="27660"/>
                </a:lnTo>
                <a:lnTo>
                  <a:pt x="274447" y="25552"/>
                </a:lnTo>
                <a:lnTo>
                  <a:pt x="275767" y="186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21"/>
          <p:cNvSpPr/>
          <p:nvPr/>
        </p:nvSpPr>
        <p:spPr>
          <a:xfrm>
            <a:off x="17051323" y="1742062"/>
            <a:ext cx="119567" cy="6464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22"/>
          <p:cNvSpPr/>
          <p:nvPr/>
        </p:nvSpPr>
        <p:spPr>
          <a:xfrm>
            <a:off x="17229653" y="1746784"/>
            <a:ext cx="723265" cy="57785"/>
          </a:xfrm>
          <a:custGeom>
            <a:avLst/>
            <a:gdLst/>
            <a:ahLst/>
            <a:cxnLst/>
            <a:rect l="l" t="t" r="r" b="b"/>
            <a:pathLst>
              <a:path w="723265" h="57785">
                <a:moveTo>
                  <a:pt x="15894" y="722"/>
                </a:moveTo>
                <a:lnTo>
                  <a:pt x="11968" y="722"/>
                </a:lnTo>
                <a:lnTo>
                  <a:pt x="3099" y="879"/>
                </a:lnTo>
                <a:lnTo>
                  <a:pt x="0" y="879"/>
                </a:lnTo>
                <a:lnTo>
                  <a:pt x="0" y="56835"/>
                </a:lnTo>
                <a:lnTo>
                  <a:pt x="9821" y="56835"/>
                </a:lnTo>
                <a:lnTo>
                  <a:pt x="9821" y="36637"/>
                </a:lnTo>
                <a:lnTo>
                  <a:pt x="18446" y="36637"/>
                </a:lnTo>
                <a:lnTo>
                  <a:pt x="25925" y="35369"/>
                </a:lnTo>
                <a:lnTo>
                  <a:pt x="32339" y="31358"/>
                </a:lnTo>
                <a:lnTo>
                  <a:pt x="34817" y="27685"/>
                </a:lnTo>
                <a:lnTo>
                  <a:pt x="14554" y="27685"/>
                </a:lnTo>
                <a:lnTo>
                  <a:pt x="12146" y="27507"/>
                </a:lnTo>
                <a:lnTo>
                  <a:pt x="9821" y="27245"/>
                </a:lnTo>
                <a:lnTo>
                  <a:pt x="9821" y="10052"/>
                </a:lnTo>
                <a:lnTo>
                  <a:pt x="12470" y="9999"/>
                </a:lnTo>
                <a:lnTo>
                  <a:pt x="14847" y="9905"/>
                </a:lnTo>
                <a:lnTo>
                  <a:pt x="35183" y="9905"/>
                </a:lnTo>
                <a:lnTo>
                  <a:pt x="32908" y="6261"/>
                </a:lnTo>
                <a:lnTo>
                  <a:pt x="26230" y="2237"/>
                </a:lnTo>
                <a:lnTo>
                  <a:pt x="15894" y="722"/>
                </a:lnTo>
                <a:close/>
              </a:path>
              <a:path w="723265" h="57785">
                <a:moveTo>
                  <a:pt x="18446" y="36637"/>
                </a:moveTo>
                <a:lnTo>
                  <a:pt x="9821" y="36637"/>
                </a:lnTo>
                <a:lnTo>
                  <a:pt x="12229" y="36867"/>
                </a:lnTo>
                <a:lnTo>
                  <a:pt x="17088" y="36867"/>
                </a:lnTo>
                <a:lnTo>
                  <a:pt x="18446" y="36637"/>
                </a:lnTo>
                <a:close/>
              </a:path>
              <a:path w="723265" h="57785">
                <a:moveTo>
                  <a:pt x="35183" y="9905"/>
                </a:moveTo>
                <a:lnTo>
                  <a:pt x="23569" y="9905"/>
                </a:lnTo>
                <a:lnTo>
                  <a:pt x="27171" y="12805"/>
                </a:lnTo>
                <a:lnTo>
                  <a:pt x="27171" y="24836"/>
                </a:lnTo>
                <a:lnTo>
                  <a:pt x="22606" y="27685"/>
                </a:lnTo>
                <a:lnTo>
                  <a:pt x="34817" y="27685"/>
                </a:lnTo>
                <a:lnTo>
                  <a:pt x="36248" y="25563"/>
                </a:lnTo>
                <a:lnTo>
                  <a:pt x="37569" y="18711"/>
                </a:lnTo>
                <a:lnTo>
                  <a:pt x="36499" y="12013"/>
                </a:lnTo>
                <a:lnTo>
                  <a:pt x="35183" y="9905"/>
                </a:lnTo>
                <a:close/>
              </a:path>
              <a:path w="723265" h="57785">
                <a:moveTo>
                  <a:pt x="78238" y="0"/>
                </a:moveTo>
                <a:lnTo>
                  <a:pt x="66450" y="2228"/>
                </a:lnTo>
                <a:lnTo>
                  <a:pt x="57260" y="8345"/>
                </a:lnTo>
                <a:lnTo>
                  <a:pt x="51289" y="17501"/>
                </a:lnTo>
                <a:lnTo>
                  <a:pt x="49160" y="28847"/>
                </a:lnTo>
                <a:lnTo>
                  <a:pt x="51368" y="40720"/>
                </a:lnTo>
                <a:lnTo>
                  <a:pt x="57472" y="49833"/>
                </a:lnTo>
                <a:lnTo>
                  <a:pt x="66689" y="55675"/>
                </a:lnTo>
                <a:lnTo>
                  <a:pt x="78238" y="57736"/>
                </a:lnTo>
                <a:lnTo>
                  <a:pt x="89815" y="55584"/>
                </a:lnTo>
                <a:lnTo>
                  <a:pt x="99063" y="49590"/>
                </a:lnTo>
                <a:lnTo>
                  <a:pt x="99779" y="48522"/>
                </a:lnTo>
                <a:lnTo>
                  <a:pt x="78238" y="48522"/>
                </a:lnTo>
                <a:lnTo>
                  <a:pt x="70906" y="47021"/>
                </a:lnTo>
                <a:lnTo>
                  <a:pt x="64975" y="42882"/>
                </a:lnTo>
                <a:lnTo>
                  <a:pt x="61006" y="36643"/>
                </a:lnTo>
                <a:lnTo>
                  <a:pt x="59558" y="28847"/>
                </a:lnTo>
                <a:lnTo>
                  <a:pt x="60972" y="20886"/>
                </a:lnTo>
                <a:lnTo>
                  <a:pt x="64885" y="14673"/>
                </a:lnTo>
                <a:lnTo>
                  <a:pt x="70805" y="10634"/>
                </a:lnTo>
                <a:lnTo>
                  <a:pt x="78238" y="9193"/>
                </a:lnTo>
                <a:lnTo>
                  <a:pt x="99941" y="9193"/>
                </a:lnTo>
                <a:lnTo>
                  <a:pt x="99063" y="7889"/>
                </a:lnTo>
                <a:lnTo>
                  <a:pt x="89815" y="2057"/>
                </a:lnTo>
                <a:lnTo>
                  <a:pt x="78238" y="0"/>
                </a:lnTo>
                <a:close/>
              </a:path>
              <a:path w="723265" h="57785">
                <a:moveTo>
                  <a:pt x="99941" y="9193"/>
                </a:moveTo>
                <a:lnTo>
                  <a:pt x="78238" y="9193"/>
                </a:lnTo>
                <a:lnTo>
                  <a:pt x="85626" y="10634"/>
                </a:lnTo>
                <a:lnTo>
                  <a:pt x="91588" y="14673"/>
                </a:lnTo>
                <a:lnTo>
                  <a:pt x="95572" y="20886"/>
                </a:lnTo>
                <a:lnTo>
                  <a:pt x="97023" y="28847"/>
                </a:lnTo>
                <a:lnTo>
                  <a:pt x="95741" y="36573"/>
                </a:lnTo>
                <a:lnTo>
                  <a:pt x="92040" y="42819"/>
                </a:lnTo>
                <a:lnTo>
                  <a:pt x="86134" y="46998"/>
                </a:lnTo>
                <a:lnTo>
                  <a:pt x="78238" y="48522"/>
                </a:lnTo>
                <a:lnTo>
                  <a:pt x="99779" y="48522"/>
                </a:lnTo>
                <a:lnTo>
                  <a:pt x="105191" y="40446"/>
                </a:lnTo>
                <a:lnTo>
                  <a:pt x="107410" y="28847"/>
                </a:lnTo>
                <a:lnTo>
                  <a:pt x="105191" y="16989"/>
                </a:lnTo>
                <a:lnTo>
                  <a:pt x="99941" y="9193"/>
                </a:lnTo>
                <a:close/>
              </a:path>
              <a:path w="723265" h="57785">
                <a:moveTo>
                  <a:pt x="155304" y="0"/>
                </a:moveTo>
                <a:lnTo>
                  <a:pt x="148016" y="0"/>
                </a:lnTo>
                <a:lnTo>
                  <a:pt x="135763" y="2251"/>
                </a:lnTo>
                <a:lnTo>
                  <a:pt x="126794" y="8408"/>
                </a:lnTo>
                <a:lnTo>
                  <a:pt x="121285" y="17572"/>
                </a:lnTo>
                <a:lnTo>
                  <a:pt x="119409" y="28847"/>
                </a:lnTo>
                <a:lnTo>
                  <a:pt x="121510" y="40720"/>
                </a:lnTo>
                <a:lnTo>
                  <a:pt x="127416" y="49833"/>
                </a:lnTo>
                <a:lnTo>
                  <a:pt x="136536" y="55675"/>
                </a:lnTo>
                <a:lnTo>
                  <a:pt x="148278" y="57736"/>
                </a:lnTo>
                <a:lnTo>
                  <a:pt x="155545" y="57736"/>
                </a:lnTo>
                <a:lnTo>
                  <a:pt x="162654" y="55171"/>
                </a:lnTo>
                <a:lnTo>
                  <a:pt x="166162" y="51401"/>
                </a:lnTo>
                <a:lnTo>
                  <a:pt x="164694" y="48522"/>
                </a:lnTo>
                <a:lnTo>
                  <a:pt x="149199" y="48522"/>
                </a:lnTo>
                <a:lnTo>
                  <a:pt x="141319" y="47092"/>
                </a:lnTo>
                <a:lnTo>
                  <a:pt x="135192" y="43070"/>
                </a:lnTo>
                <a:lnTo>
                  <a:pt x="131220" y="36855"/>
                </a:lnTo>
                <a:lnTo>
                  <a:pt x="129807" y="28847"/>
                </a:lnTo>
                <a:lnTo>
                  <a:pt x="131192" y="20656"/>
                </a:lnTo>
                <a:lnTo>
                  <a:pt x="135016" y="14469"/>
                </a:lnTo>
                <a:lnTo>
                  <a:pt x="140789" y="10557"/>
                </a:lnTo>
                <a:lnTo>
                  <a:pt x="148016" y="9193"/>
                </a:lnTo>
                <a:lnTo>
                  <a:pt x="162931" y="9193"/>
                </a:lnTo>
                <a:lnTo>
                  <a:pt x="165031" y="5664"/>
                </a:lnTo>
                <a:lnTo>
                  <a:pt x="161356" y="2324"/>
                </a:lnTo>
                <a:lnTo>
                  <a:pt x="155304" y="0"/>
                </a:lnTo>
                <a:close/>
              </a:path>
              <a:path w="723265" h="57785">
                <a:moveTo>
                  <a:pt x="162403" y="44030"/>
                </a:moveTo>
                <a:lnTo>
                  <a:pt x="158592" y="47024"/>
                </a:lnTo>
                <a:lnTo>
                  <a:pt x="153869" y="48522"/>
                </a:lnTo>
                <a:lnTo>
                  <a:pt x="164694" y="48522"/>
                </a:lnTo>
                <a:lnTo>
                  <a:pt x="162403" y="44030"/>
                </a:lnTo>
                <a:close/>
              </a:path>
              <a:path w="723265" h="57785">
                <a:moveTo>
                  <a:pt x="162931" y="9193"/>
                </a:moveTo>
                <a:lnTo>
                  <a:pt x="153628" y="9193"/>
                </a:lnTo>
                <a:lnTo>
                  <a:pt x="157304" y="10722"/>
                </a:lnTo>
                <a:lnTo>
                  <a:pt x="160675" y="12983"/>
                </a:lnTo>
                <a:lnTo>
                  <a:pt x="162931" y="9193"/>
                </a:lnTo>
                <a:close/>
              </a:path>
              <a:path w="723265" h="57785">
                <a:moveTo>
                  <a:pt x="179031" y="43632"/>
                </a:moveTo>
                <a:lnTo>
                  <a:pt x="174800" y="51883"/>
                </a:lnTo>
                <a:lnTo>
                  <a:pt x="178727" y="55254"/>
                </a:lnTo>
                <a:lnTo>
                  <a:pt x="185837" y="57736"/>
                </a:lnTo>
                <a:lnTo>
                  <a:pt x="193596" y="57736"/>
                </a:lnTo>
                <a:lnTo>
                  <a:pt x="205710" y="55674"/>
                </a:lnTo>
                <a:lnTo>
                  <a:pt x="214925" y="49825"/>
                </a:lnTo>
                <a:lnTo>
                  <a:pt x="215762" y="48522"/>
                </a:lnTo>
                <a:lnTo>
                  <a:pt x="187585" y="48522"/>
                </a:lnTo>
                <a:lnTo>
                  <a:pt x="182570" y="46375"/>
                </a:lnTo>
                <a:lnTo>
                  <a:pt x="179031" y="43632"/>
                </a:lnTo>
                <a:close/>
              </a:path>
              <a:path w="723265" h="57785">
                <a:moveTo>
                  <a:pt x="215810" y="9193"/>
                </a:moveTo>
                <a:lnTo>
                  <a:pt x="202957" y="9193"/>
                </a:lnTo>
                <a:lnTo>
                  <a:pt x="210611" y="14397"/>
                </a:lnTo>
                <a:lnTo>
                  <a:pt x="212527" y="23737"/>
                </a:lnTo>
                <a:lnTo>
                  <a:pt x="187585" y="23737"/>
                </a:lnTo>
                <a:lnTo>
                  <a:pt x="187585" y="32920"/>
                </a:lnTo>
                <a:lnTo>
                  <a:pt x="212768" y="32920"/>
                </a:lnTo>
                <a:lnTo>
                  <a:pt x="211103" y="43255"/>
                </a:lnTo>
                <a:lnTo>
                  <a:pt x="202999" y="48522"/>
                </a:lnTo>
                <a:lnTo>
                  <a:pt x="215762" y="48522"/>
                </a:lnTo>
                <a:lnTo>
                  <a:pt x="220786" y="40694"/>
                </a:lnTo>
                <a:lnTo>
                  <a:pt x="222841" y="28784"/>
                </a:lnTo>
                <a:lnTo>
                  <a:pt x="220763" y="16936"/>
                </a:lnTo>
                <a:lnTo>
                  <a:pt x="215810" y="9193"/>
                </a:lnTo>
                <a:close/>
              </a:path>
              <a:path w="723265" h="57785">
                <a:moveTo>
                  <a:pt x="194727" y="0"/>
                </a:moveTo>
                <a:lnTo>
                  <a:pt x="186161" y="0"/>
                </a:lnTo>
                <a:lnTo>
                  <a:pt x="179387" y="2806"/>
                </a:lnTo>
                <a:lnTo>
                  <a:pt x="175460" y="6146"/>
                </a:lnTo>
                <a:lnTo>
                  <a:pt x="179313" y="13517"/>
                </a:lnTo>
                <a:lnTo>
                  <a:pt x="183209" y="10554"/>
                </a:lnTo>
                <a:lnTo>
                  <a:pt x="187879" y="9193"/>
                </a:lnTo>
                <a:lnTo>
                  <a:pt x="215810" y="9193"/>
                </a:lnTo>
                <a:lnTo>
                  <a:pt x="214956" y="7858"/>
                </a:lnTo>
                <a:lnTo>
                  <a:pt x="206064" y="2047"/>
                </a:lnTo>
                <a:lnTo>
                  <a:pt x="194727" y="0"/>
                </a:lnTo>
                <a:close/>
              </a:path>
              <a:path w="723265" h="57785">
                <a:moveTo>
                  <a:pt x="248830" y="879"/>
                </a:moveTo>
                <a:lnTo>
                  <a:pt x="239008" y="879"/>
                </a:lnTo>
                <a:lnTo>
                  <a:pt x="239008" y="56835"/>
                </a:lnTo>
                <a:lnTo>
                  <a:pt x="248830" y="56835"/>
                </a:lnTo>
                <a:lnTo>
                  <a:pt x="248830" y="27967"/>
                </a:lnTo>
                <a:lnTo>
                  <a:pt x="260510" y="27967"/>
                </a:lnTo>
                <a:lnTo>
                  <a:pt x="260048" y="27402"/>
                </a:lnTo>
                <a:lnTo>
                  <a:pt x="248830" y="27402"/>
                </a:lnTo>
                <a:lnTo>
                  <a:pt x="248830" y="879"/>
                </a:lnTo>
                <a:close/>
              </a:path>
              <a:path w="723265" h="57785">
                <a:moveTo>
                  <a:pt x="260510" y="27967"/>
                </a:moveTo>
                <a:lnTo>
                  <a:pt x="248830" y="27967"/>
                </a:lnTo>
                <a:lnTo>
                  <a:pt x="271709" y="56835"/>
                </a:lnTo>
                <a:lnTo>
                  <a:pt x="284117" y="56835"/>
                </a:lnTo>
                <a:lnTo>
                  <a:pt x="260510" y="27967"/>
                </a:lnTo>
                <a:close/>
              </a:path>
              <a:path w="723265" h="57785">
                <a:moveTo>
                  <a:pt x="282713" y="879"/>
                </a:moveTo>
                <a:lnTo>
                  <a:pt x="270881" y="879"/>
                </a:lnTo>
                <a:lnTo>
                  <a:pt x="248830" y="27402"/>
                </a:lnTo>
                <a:lnTo>
                  <a:pt x="260048" y="27402"/>
                </a:lnTo>
                <a:lnTo>
                  <a:pt x="259688" y="26962"/>
                </a:lnTo>
                <a:lnTo>
                  <a:pt x="282713" y="879"/>
                </a:lnTo>
                <a:close/>
              </a:path>
              <a:path w="723265" h="57785">
                <a:moveTo>
                  <a:pt x="326105" y="0"/>
                </a:moveTo>
                <a:lnTo>
                  <a:pt x="318838" y="0"/>
                </a:lnTo>
                <a:lnTo>
                  <a:pt x="306573" y="2251"/>
                </a:lnTo>
                <a:lnTo>
                  <a:pt x="297598" y="8408"/>
                </a:lnTo>
                <a:lnTo>
                  <a:pt x="292086" y="17572"/>
                </a:lnTo>
                <a:lnTo>
                  <a:pt x="290211" y="28847"/>
                </a:lnTo>
                <a:lnTo>
                  <a:pt x="292314" y="40720"/>
                </a:lnTo>
                <a:lnTo>
                  <a:pt x="298226" y="49833"/>
                </a:lnTo>
                <a:lnTo>
                  <a:pt x="307350" y="55675"/>
                </a:lnTo>
                <a:lnTo>
                  <a:pt x="319089" y="57736"/>
                </a:lnTo>
                <a:lnTo>
                  <a:pt x="326346" y="57736"/>
                </a:lnTo>
                <a:lnTo>
                  <a:pt x="333455" y="55171"/>
                </a:lnTo>
                <a:lnTo>
                  <a:pt x="336953" y="51401"/>
                </a:lnTo>
                <a:lnTo>
                  <a:pt x="335505" y="48522"/>
                </a:lnTo>
                <a:lnTo>
                  <a:pt x="319958" y="48522"/>
                </a:lnTo>
                <a:lnTo>
                  <a:pt x="312103" y="47092"/>
                </a:lnTo>
                <a:lnTo>
                  <a:pt x="305981" y="43070"/>
                </a:lnTo>
                <a:lnTo>
                  <a:pt x="302005" y="36855"/>
                </a:lnTo>
                <a:lnTo>
                  <a:pt x="300587" y="28847"/>
                </a:lnTo>
                <a:lnTo>
                  <a:pt x="301977" y="20656"/>
                </a:lnTo>
                <a:lnTo>
                  <a:pt x="305813" y="14469"/>
                </a:lnTo>
                <a:lnTo>
                  <a:pt x="311600" y="10557"/>
                </a:lnTo>
                <a:lnTo>
                  <a:pt x="318838" y="9193"/>
                </a:lnTo>
                <a:lnTo>
                  <a:pt x="333744" y="9193"/>
                </a:lnTo>
                <a:lnTo>
                  <a:pt x="335885" y="5664"/>
                </a:lnTo>
                <a:lnTo>
                  <a:pt x="332157" y="2324"/>
                </a:lnTo>
                <a:lnTo>
                  <a:pt x="326105" y="0"/>
                </a:lnTo>
                <a:close/>
              </a:path>
              <a:path w="723265" h="57785">
                <a:moveTo>
                  <a:pt x="333246" y="44030"/>
                </a:moveTo>
                <a:lnTo>
                  <a:pt x="329403" y="47024"/>
                </a:lnTo>
                <a:lnTo>
                  <a:pt x="324670" y="48522"/>
                </a:lnTo>
                <a:lnTo>
                  <a:pt x="335505" y="48522"/>
                </a:lnTo>
                <a:lnTo>
                  <a:pt x="333246" y="44030"/>
                </a:lnTo>
                <a:close/>
              </a:path>
              <a:path w="723265" h="57785">
                <a:moveTo>
                  <a:pt x="333744" y="9193"/>
                </a:moveTo>
                <a:lnTo>
                  <a:pt x="324429" y="9193"/>
                </a:lnTo>
                <a:lnTo>
                  <a:pt x="328094" y="10722"/>
                </a:lnTo>
                <a:lnTo>
                  <a:pt x="331445" y="12983"/>
                </a:lnTo>
                <a:lnTo>
                  <a:pt x="333744" y="9193"/>
                </a:lnTo>
                <a:close/>
              </a:path>
              <a:path w="723265" h="57785">
                <a:moveTo>
                  <a:pt x="361360" y="879"/>
                </a:moveTo>
                <a:lnTo>
                  <a:pt x="351539" y="879"/>
                </a:lnTo>
                <a:lnTo>
                  <a:pt x="351539" y="56835"/>
                </a:lnTo>
                <a:lnTo>
                  <a:pt x="360177" y="56835"/>
                </a:lnTo>
                <a:lnTo>
                  <a:pt x="372113" y="40668"/>
                </a:lnTo>
                <a:lnTo>
                  <a:pt x="361360" y="40668"/>
                </a:lnTo>
                <a:lnTo>
                  <a:pt x="361360" y="879"/>
                </a:lnTo>
                <a:close/>
              </a:path>
              <a:path w="723265" h="57785">
                <a:moveTo>
                  <a:pt x="399317" y="17109"/>
                </a:moveTo>
                <a:lnTo>
                  <a:pt x="389506" y="17109"/>
                </a:lnTo>
                <a:lnTo>
                  <a:pt x="389506" y="56835"/>
                </a:lnTo>
                <a:lnTo>
                  <a:pt x="399317" y="56835"/>
                </a:lnTo>
                <a:lnTo>
                  <a:pt x="399317" y="17109"/>
                </a:lnTo>
                <a:close/>
              </a:path>
              <a:path w="723265" h="57785">
                <a:moveTo>
                  <a:pt x="399317" y="879"/>
                </a:moveTo>
                <a:lnTo>
                  <a:pt x="390721" y="879"/>
                </a:lnTo>
                <a:lnTo>
                  <a:pt x="361360" y="40668"/>
                </a:lnTo>
                <a:lnTo>
                  <a:pt x="372113" y="40668"/>
                </a:lnTo>
                <a:lnTo>
                  <a:pt x="389506" y="17109"/>
                </a:lnTo>
                <a:lnTo>
                  <a:pt x="399317" y="17109"/>
                </a:lnTo>
                <a:lnTo>
                  <a:pt x="399317" y="879"/>
                </a:lnTo>
                <a:close/>
              </a:path>
              <a:path w="723265" h="57785">
                <a:moveTo>
                  <a:pt x="429526" y="879"/>
                </a:moveTo>
                <a:lnTo>
                  <a:pt x="419620" y="879"/>
                </a:lnTo>
                <a:lnTo>
                  <a:pt x="419620" y="56835"/>
                </a:lnTo>
                <a:lnTo>
                  <a:pt x="429473" y="56835"/>
                </a:lnTo>
                <a:lnTo>
                  <a:pt x="429473" y="16627"/>
                </a:lnTo>
                <a:lnTo>
                  <a:pt x="441036" y="16627"/>
                </a:lnTo>
                <a:lnTo>
                  <a:pt x="429526" y="879"/>
                </a:lnTo>
                <a:close/>
              </a:path>
              <a:path w="723265" h="57785">
                <a:moveTo>
                  <a:pt x="476121" y="16407"/>
                </a:moveTo>
                <a:lnTo>
                  <a:pt x="466404" y="16407"/>
                </a:lnTo>
                <a:lnTo>
                  <a:pt x="466404" y="56835"/>
                </a:lnTo>
                <a:lnTo>
                  <a:pt x="476121" y="56835"/>
                </a:lnTo>
                <a:lnTo>
                  <a:pt x="476121" y="16407"/>
                </a:lnTo>
                <a:close/>
              </a:path>
              <a:path w="723265" h="57785">
                <a:moveTo>
                  <a:pt x="441036" y="16627"/>
                </a:moveTo>
                <a:lnTo>
                  <a:pt x="429473" y="16627"/>
                </a:lnTo>
                <a:lnTo>
                  <a:pt x="447284" y="41234"/>
                </a:lnTo>
                <a:lnTo>
                  <a:pt x="448729" y="41234"/>
                </a:lnTo>
                <a:lnTo>
                  <a:pt x="458845" y="27025"/>
                </a:lnTo>
                <a:lnTo>
                  <a:pt x="448635" y="27025"/>
                </a:lnTo>
                <a:lnTo>
                  <a:pt x="441036" y="16627"/>
                </a:lnTo>
                <a:close/>
              </a:path>
              <a:path w="723265" h="57785">
                <a:moveTo>
                  <a:pt x="476121" y="879"/>
                </a:moveTo>
                <a:lnTo>
                  <a:pt x="466865" y="879"/>
                </a:lnTo>
                <a:lnTo>
                  <a:pt x="448635" y="27025"/>
                </a:lnTo>
                <a:lnTo>
                  <a:pt x="458845" y="27025"/>
                </a:lnTo>
                <a:lnTo>
                  <a:pt x="466404" y="16407"/>
                </a:lnTo>
                <a:lnTo>
                  <a:pt x="476121" y="16407"/>
                </a:lnTo>
                <a:lnTo>
                  <a:pt x="476121" y="879"/>
                </a:lnTo>
                <a:close/>
              </a:path>
              <a:path w="723265" h="57785">
                <a:moveTo>
                  <a:pt x="529156" y="879"/>
                </a:moveTo>
                <a:lnTo>
                  <a:pt x="496435" y="879"/>
                </a:lnTo>
                <a:lnTo>
                  <a:pt x="496435" y="56835"/>
                </a:lnTo>
                <a:lnTo>
                  <a:pt x="499691" y="56835"/>
                </a:lnTo>
                <a:lnTo>
                  <a:pt x="504508" y="57171"/>
                </a:lnTo>
                <a:lnTo>
                  <a:pt x="510979" y="57171"/>
                </a:lnTo>
                <a:lnTo>
                  <a:pt x="520157" y="55946"/>
                </a:lnTo>
                <a:lnTo>
                  <a:pt x="526934" y="52388"/>
                </a:lnTo>
                <a:lnTo>
                  <a:pt x="530185" y="47956"/>
                </a:lnTo>
                <a:lnTo>
                  <a:pt x="510434" y="47956"/>
                </a:lnTo>
                <a:lnTo>
                  <a:pt x="506256" y="47642"/>
                </a:lnTo>
                <a:lnTo>
                  <a:pt x="506256" y="31737"/>
                </a:lnTo>
                <a:lnTo>
                  <a:pt x="508759" y="31391"/>
                </a:lnTo>
                <a:lnTo>
                  <a:pt x="511146" y="31276"/>
                </a:lnTo>
                <a:lnTo>
                  <a:pt x="532570" y="31276"/>
                </a:lnTo>
                <a:lnTo>
                  <a:pt x="532570" y="28595"/>
                </a:lnTo>
                <a:lnTo>
                  <a:pt x="525973" y="22543"/>
                </a:lnTo>
                <a:lnTo>
                  <a:pt x="506256" y="22543"/>
                </a:lnTo>
                <a:lnTo>
                  <a:pt x="506256" y="10052"/>
                </a:lnTo>
                <a:lnTo>
                  <a:pt x="529156" y="10052"/>
                </a:lnTo>
                <a:lnTo>
                  <a:pt x="529156" y="879"/>
                </a:lnTo>
                <a:close/>
              </a:path>
              <a:path w="723265" h="57785">
                <a:moveTo>
                  <a:pt x="532570" y="31276"/>
                </a:moveTo>
                <a:lnTo>
                  <a:pt x="519837" y="31276"/>
                </a:lnTo>
                <a:lnTo>
                  <a:pt x="522790" y="34857"/>
                </a:lnTo>
                <a:lnTo>
                  <a:pt x="522790" y="44595"/>
                </a:lnTo>
                <a:lnTo>
                  <a:pt x="519785" y="47956"/>
                </a:lnTo>
                <a:lnTo>
                  <a:pt x="530185" y="47956"/>
                </a:lnTo>
                <a:lnTo>
                  <a:pt x="531131" y="46666"/>
                </a:lnTo>
                <a:lnTo>
                  <a:pt x="532570" y="38951"/>
                </a:lnTo>
                <a:lnTo>
                  <a:pt x="532570" y="31276"/>
                </a:lnTo>
                <a:close/>
              </a:path>
              <a:path w="723265" h="57785">
                <a:moveTo>
                  <a:pt x="525470" y="22083"/>
                </a:moveTo>
                <a:lnTo>
                  <a:pt x="511774" y="22083"/>
                </a:lnTo>
                <a:lnTo>
                  <a:pt x="508392" y="22219"/>
                </a:lnTo>
                <a:lnTo>
                  <a:pt x="506256" y="22543"/>
                </a:lnTo>
                <a:lnTo>
                  <a:pt x="525973" y="22543"/>
                </a:lnTo>
                <a:lnTo>
                  <a:pt x="525470" y="22083"/>
                </a:lnTo>
                <a:close/>
              </a:path>
              <a:path w="723265" h="57785">
                <a:moveTo>
                  <a:pt x="575396" y="722"/>
                </a:moveTo>
                <a:lnTo>
                  <a:pt x="566768" y="722"/>
                </a:lnTo>
                <a:lnTo>
                  <a:pt x="543103" y="56835"/>
                </a:lnTo>
                <a:lnTo>
                  <a:pt x="553040" y="56835"/>
                </a:lnTo>
                <a:lnTo>
                  <a:pt x="558893" y="42532"/>
                </a:lnTo>
                <a:lnTo>
                  <a:pt x="593036" y="42532"/>
                </a:lnTo>
                <a:lnTo>
                  <a:pt x="589166" y="33360"/>
                </a:lnTo>
                <a:lnTo>
                  <a:pt x="562653" y="33360"/>
                </a:lnTo>
                <a:lnTo>
                  <a:pt x="570841" y="13434"/>
                </a:lnTo>
                <a:lnTo>
                  <a:pt x="580759" y="13434"/>
                </a:lnTo>
                <a:lnTo>
                  <a:pt x="575396" y="722"/>
                </a:lnTo>
                <a:close/>
              </a:path>
              <a:path w="723265" h="57785">
                <a:moveTo>
                  <a:pt x="593036" y="42532"/>
                </a:moveTo>
                <a:lnTo>
                  <a:pt x="582757" y="42532"/>
                </a:lnTo>
                <a:lnTo>
                  <a:pt x="588599" y="56835"/>
                </a:lnTo>
                <a:lnTo>
                  <a:pt x="599070" y="56835"/>
                </a:lnTo>
                <a:lnTo>
                  <a:pt x="593036" y="42532"/>
                </a:lnTo>
                <a:close/>
              </a:path>
              <a:path w="723265" h="57785">
                <a:moveTo>
                  <a:pt x="580759" y="13434"/>
                </a:moveTo>
                <a:lnTo>
                  <a:pt x="570841" y="13434"/>
                </a:lnTo>
                <a:lnTo>
                  <a:pt x="579019" y="33360"/>
                </a:lnTo>
                <a:lnTo>
                  <a:pt x="589166" y="33360"/>
                </a:lnTo>
                <a:lnTo>
                  <a:pt x="580759" y="13434"/>
                </a:lnTo>
                <a:close/>
              </a:path>
              <a:path w="723265" h="57785">
                <a:moveTo>
                  <a:pt x="622096" y="879"/>
                </a:moveTo>
                <a:lnTo>
                  <a:pt x="612232" y="879"/>
                </a:lnTo>
                <a:lnTo>
                  <a:pt x="612232" y="56835"/>
                </a:lnTo>
                <a:lnTo>
                  <a:pt x="622096" y="56835"/>
                </a:lnTo>
                <a:lnTo>
                  <a:pt x="622096" y="32920"/>
                </a:lnTo>
                <a:lnTo>
                  <a:pt x="657393" y="32920"/>
                </a:lnTo>
                <a:lnTo>
                  <a:pt x="657393" y="23737"/>
                </a:lnTo>
                <a:lnTo>
                  <a:pt x="622096" y="23737"/>
                </a:lnTo>
                <a:lnTo>
                  <a:pt x="622096" y="879"/>
                </a:lnTo>
                <a:close/>
              </a:path>
              <a:path w="723265" h="57785">
                <a:moveTo>
                  <a:pt x="657393" y="32920"/>
                </a:moveTo>
                <a:lnTo>
                  <a:pt x="647697" y="32920"/>
                </a:lnTo>
                <a:lnTo>
                  <a:pt x="647697" y="56835"/>
                </a:lnTo>
                <a:lnTo>
                  <a:pt x="657393" y="56835"/>
                </a:lnTo>
                <a:lnTo>
                  <a:pt x="657393" y="32920"/>
                </a:lnTo>
                <a:close/>
              </a:path>
              <a:path w="723265" h="57785">
                <a:moveTo>
                  <a:pt x="657393" y="879"/>
                </a:moveTo>
                <a:lnTo>
                  <a:pt x="647697" y="879"/>
                </a:lnTo>
                <a:lnTo>
                  <a:pt x="647697" y="23737"/>
                </a:lnTo>
                <a:lnTo>
                  <a:pt x="657393" y="23737"/>
                </a:lnTo>
                <a:lnTo>
                  <a:pt x="657393" y="879"/>
                </a:lnTo>
                <a:close/>
              </a:path>
              <a:path w="723265" h="57785">
                <a:moveTo>
                  <a:pt x="687549" y="879"/>
                </a:moveTo>
                <a:lnTo>
                  <a:pt x="677717" y="879"/>
                </a:lnTo>
                <a:lnTo>
                  <a:pt x="677717" y="56835"/>
                </a:lnTo>
                <a:lnTo>
                  <a:pt x="687549" y="56835"/>
                </a:lnTo>
                <a:lnTo>
                  <a:pt x="687549" y="27967"/>
                </a:lnTo>
                <a:lnTo>
                  <a:pt x="699231" y="27967"/>
                </a:lnTo>
                <a:lnTo>
                  <a:pt x="698768" y="27402"/>
                </a:lnTo>
                <a:lnTo>
                  <a:pt x="687549" y="27402"/>
                </a:lnTo>
                <a:lnTo>
                  <a:pt x="687549" y="879"/>
                </a:lnTo>
                <a:close/>
              </a:path>
              <a:path w="723265" h="57785">
                <a:moveTo>
                  <a:pt x="699231" y="27967"/>
                </a:moveTo>
                <a:lnTo>
                  <a:pt x="687549" y="27967"/>
                </a:lnTo>
                <a:lnTo>
                  <a:pt x="710397" y="56835"/>
                </a:lnTo>
                <a:lnTo>
                  <a:pt x="722888" y="56835"/>
                </a:lnTo>
                <a:lnTo>
                  <a:pt x="699231" y="27967"/>
                </a:lnTo>
                <a:close/>
              </a:path>
              <a:path w="723265" h="57785">
                <a:moveTo>
                  <a:pt x="721433" y="879"/>
                </a:moveTo>
                <a:lnTo>
                  <a:pt x="709632" y="879"/>
                </a:lnTo>
                <a:lnTo>
                  <a:pt x="687549" y="27402"/>
                </a:lnTo>
                <a:lnTo>
                  <a:pt x="698768" y="27402"/>
                </a:lnTo>
                <a:lnTo>
                  <a:pt x="698408" y="26962"/>
                </a:lnTo>
                <a:lnTo>
                  <a:pt x="721433" y="879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23"/>
          <p:cNvSpPr/>
          <p:nvPr/>
        </p:nvSpPr>
        <p:spPr>
          <a:xfrm>
            <a:off x="17114860" y="1113526"/>
            <a:ext cx="1066051" cy="23213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2" name="object 24"/>
          <p:cNvGrpSpPr/>
          <p:nvPr/>
        </p:nvGrpSpPr>
        <p:grpSpPr>
          <a:xfrm>
            <a:off x="16569035" y="1059852"/>
            <a:ext cx="232410" cy="50800"/>
            <a:chOff x="16569035" y="1059852"/>
            <a:chExt cx="232410" cy="50800"/>
          </a:xfrm>
        </p:grpSpPr>
        <p:sp>
          <p:nvSpPr>
            <p:cNvPr id="93" name="object 25"/>
            <p:cNvSpPr/>
            <p:nvPr/>
          </p:nvSpPr>
          <p:spPr>
            <a:xfrm>
              <a:off x="16596604" y="1059852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40">
                  <a:moveTo>
                    <a:pt x="47914" y="31"/>
                  </a:moveTo>
                  <a:lnTo>
                    <a:pt x="0" y="0"/>
                  </a:lnTo>
                  <a:lnTo>
                    <a:pt x="7277" y="15172"/>
                  </a:lnTo>
                  <a:lnTo>
                    <a:pt x="47914" y="3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26"/>
            <p:cNvSpPr/>
            <p:nvPr/>
          </p:nvSpPr>
          <p:spPr>
            <a:xfrm>
              <a:off x="16569035" y="1059852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27527" y="0"/>
                  </a:moveTo>
                  <a:lnTo>
                    <a:pt x="0" y="28072"/>
                  </a:lnTo>
                  <a:lnTo>
                    <a:pt x="34805" y="15172"/>
                  </a:lnTo>
                  <a:lnTo>
                    <a:pt x="2752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27"/>
            <p:cNvSpPr/>
            <p:nvPr/>
          </p:nvSpPr>
          <p:spPr>
            <a:xfrm>
              <a:off x="16675775" y="1063423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90">
                  <a:moveTo>
                    <a:pt x="91882" y="0"/>
                  </a:moveTo>
                  <a:lnTo>
                    <a:pt x="0" y="35381"/>
                  </a:lnTo>
                  <a:lnTo>
                    <a:pt x="125221" y="46668"/>
                  </a:lnTo>
                  <a:lnTo>
                    <a:pt x="91882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28"/>
          <p:cNvSpPr/>
          <p:nvPr/>
        </p:nvSpPr>
        <p:spPr>
          <a:xfrm>
            <a:off x="16896616" y="1059883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4" h="19684">
                <a:moveTo>
                  <a:pt x="76374" y="0"/>
                </a:moveTo>
                <a:lnTo>
                  <a:pt x="0" y="0"/>
                </a:lnTo>
                <a:lnTo>
                  <a:pt x="26627" y="19591"/>
                </a:lnTo>
                <a:lnTo>
                  <a:pt x="7637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29"/>
          <p:cNvSpPr/>
          <p:nvPr/>
        </p:nvSpPr>
        <p:spPr>
          <a:xfrm>
            <a:off x="16479749" y="1138823"/>
            <a:ext cx="89274" cy="10592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30"/>
          <p:cNvSpPr/>
          <p:nvPr/>
        </p:nvSpPr>
        <p:spPr>
          <a:xfrm>
            <a:off x="16923317" y="1059883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09">
                <a:moveTo>
                  <a:pt x="50511" y="0"/>
                </a:moveTo>
                <a:lnTo>
                  <a:pt x="49747" y="0"/>
                </a:lnTo>
                <a:lnTo>
                  <a:pt x="0" y="19591"/>
                </a:lnTo>
                <a:lnTo>
                  <a:pt x="30218" y="41716"/>
                </a:lnTo>
                <a:lnTo>
                  <a:pt x="5051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31"/>
          <p:cNvSpPr/>
          <p:nvPr/>
        </p:nvSpPr>
        <p:spPr>
          <a:xfrm>
            <a:off x="16303356" y="1282672"/>
            <a:ext cx="78552" cy="10124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0" name="object 32"/>
          <p:cNvGrpSpPr/>
          <p:nvPr/>
        </p:nvGrpSpPr>
        <p:grpSpPr>
          <a:xfrm>
            <a:off x="16727124" y="1153189"/>
            <a:ext cx="170815" cy="156845"/>
            <a:chOff x="16727124" y="1153189"/>
            <a:chExt cx="170815" cy="156845"/>
          </a:xfrm>
        </p:grpSpPr>
        <p:sp>
          <p:nvSpPr>
            <p:cNvPr id="101" name="object 33"/>
            <p:cNvSpPr/>
            <p:nvPr/>
          </p:nvSpPr>
          <p:spPr>
            <a:xfrm>
              <a:off x="16780557" y="1153189"/>
              <a:ext cx="117475" cy="85725"/>
            </a:xfrm>
            <a:custGeom>
              <a:avLst/>
              <a:gdLst/>
              <a:ahLst/>
              <a:cxnLst/>
              <a:rect l="l" t="t" r="r" b="b"/>
              <a:pathLst>
                <a:path w="117475" h="85725">
                  <a:moveTo>
                    <a:pt x="46679" y="0"/>
                  </a:moveTo>
                  <a:lnTo>
                    <a:pt x="0" y="72887"/>
                  </a:lnTo>
                  <a:lnTo>
                    <a:pt x="116886" y="85243"/>
                  </a:lnTo>
                  <a:lnTo>
                    <a:pt x="4667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34"/>
            <p:cNvSpPr/>
            <p:nvPr/>
          </p:nvSpPr>
          <p:spPr>
            <a:xfrm>
              <a:off x="16727124" y="1226067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53495" y="0"/>
                  </a:moveTo>
                  <a:lnTo>
                    <a:pt x="0" y="83390"/>
                  </a:lnTo>
                  <a:lnTo>
                    <a:pt x="170371" y="12376"/>
                  </a:lnTo>
                  <a:lnTo>
                    <a:pt x="5349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35"/>
          <p:cNvGrpSpPr/>
          <p:nvPr/>
        </p:nvGrpSpPr>
        <p:grpSpPr>
          <a:xfrm>
            <a:off x="16479090" y="1302892"/>
            <a:ext cx="366395" cy="167005"/>
            <a:chOff x="16479090" y="1302892"/>
            <a:chExt cx="366395" cy="167005"/>
          </a:xfrm>
        </p:grpSpPr>
        <p:sp>
          <p:nvSpPr>
            <p:cNvPr id="104" name="object 36"/>
            <p:cNvSpPr/>
            <p:nvPr/>
          </p:nvSpPr>
          <p:spPr>
            <a:xfrm>
              <a:off x="16479090" y="130289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8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37"/>
            <p:cNvSpPr/>
            <p:nvPr/>
          </p:nvSpPr>
          <p:spPr>
            <a:xfrm>
              <a:off x="16672916" y="1371361"/>
              <a:ext cx="172434" cy="9852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6" name="object 38"/>
          <p:cNvGrpSpPr/>
          <p:nvPr/>
        </p:nvGrpSpPr>
        <p:grpSpPr>
          <a:xfrm>
            <a:off x="16593735" y="1157545"/>
            <a:ext cx="123825" cy="93980"/>
            <a:chOff x="16593735" y="1157545"/>
            <a:chExt cx="123825" cy="93980"/>
          </a:xfrm>
        </p:grpSpPr>
        <p:sp>
          <p:nvSpPr>
            <p:cNvPr id="107" name="object 39"/>
            <p:cNvSpPr/>
            <p:nvPr/>
          </p:nvSpPr>
          <p:spPr>
            <a:xfrm>
              <a:off x="16593735" y="1157545"/>
              <a:ext cx="123825" cy="5080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96824" y="0"/>
                  </a:moveTo>
                  <a:lnTo>
                    <a:pt x="0" y="37799"/>
                  </a:lnTo>
                  <a:lnTo>
                    <a:pt x="123409" y="50406"/>
                  </a:lnTo>
                  <a:lnTo>
                    <a:pt x="9682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40"/>
            <p:cNvSpPr/>
            <p:nvPr/>
          </p:nvSpPr>
          <p:spPr>
            <a:xfrm>
              <a:off x="16593735" y="1195345"/>
              <a:ext cx="123825" cy="56515"/>
            </a:xfrm>
            <a:custGeom>
              <a:avLst/>
              <a:gdLst/>
              <a:ahLst/>
              <a:cxnLst/>
              <a:rect l="l" t="t" r="r" b="b"/>
              <a:pathLst>
                <a:path w="123825" h="56515">
                  <a:moveTo>
                    <a:pt x="0" y="0"/>
                  </a:moveTo>
                  <a:lnTo>
                    <a:pt x="15339" y="56176"/>
                  </a:lnTo>
                  <a:lnTo>
                    <a:pt x="123409" y="12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49"/>
          <p:cNvSpPr txBox="1"/>
          <p:nvPr/>
        </p:nvSpPr>
        <p:spPr>
          <a:xfrm>
            <a:off x="18755210" y="1061329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1A315C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1A315C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1A315C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10" name="object 50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51"/>
          <p:cNvSpPr txBox="1"/>
          <p:nvPr/>
        </p:nvSpPr>
        <p:spPr>
          <a:xfrm>
            <a:off x="18828715" y="10231256"/>
            <a:ext cx="165100" cy="321242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ru-RU" sz="1950" b="1" dirty="0">
                <a:latin typeface="Arial"/>
                <a:cs typeface="Arial"/>
              </a:rPr>
              <a:t>1</a:t>
            </a:r>
            <a:endParaRPr sz="1950" b="1" dirty="0">
              <a:latin typeface="Arial"/>
              <a:cs typeface="Arial"/>
            </a:endParaRPr>
          </a:p>
        </p:txBody>
      </p:sp>
      <p:sp>
        <p:nvSpPr>
          <p:cNvPr id="122" name="object 26"/>
          <p:cNvSpPr/>
          <p:nvPr/>
        </p:nvSpPr>
        <p:spPr>
          <a:xfrm>
            <a:off x="10337802" y="0"/>
            <a:ext cx="3895169" cy="152648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7"/>
          <p:cNvSpPr/>
          <p:nvPr/>
        </p:nvSpPr>
        <p:spPr>
          <a:xfrm>
            <a:off x="0" y="9369451"/>
            <a:ext cx="2386335" cy="219385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02243" y="1113681"/>
            <a:ext cx="554990" cy="226060"/>
          </a:xfrm>
          <a:custGeom>
            <a:avLst/>
            <a:gdLst/>
            <a:ahLst/>
            <a:cxnLst/>
            <a:rect l="l" t="t" r="r" b="b"/>
            <a:pathLst>
              <a:path w="554990" h="226059">
                <a:moveTo>
                  <a:pt x="181876" y="67132"/>
                </a:moveTo>
                <a:lnTo>
                  <a:pt x="140957" y="67132"/>
                </a:lnTo>
                <a:lnTo>
                  <a:pt x="97548" y="123469"/>
                </a:lnTo>
                <a:lnTo>
                  <a:pt x="93738" y="128219"/>
                </a:lnTo>
                <a:lnTo>
                  <a:pt x="93560" y="129641"/>
                </a:lnTo>
                <a:lnTo>
                  <a:pt x="91313" y="129641"/>
                </a:lnTo>
                <a:lnTo>
                  <a:pt x="90881" y="128104"/>
                </a:lnTo>
                <a:lnTo>
                  <a:pt x="88836" y="125590"/>
                </a:lnTo>
                <a:lnTo>
                  <a:pt x="40906" y="67132"/>
                </a:lnTo>
                <a:lnTo>
                  <a:pt x="0" y="67132"/>
                </a:lnTo>
                <a:lnTo>
                  <a:pt x="0" y="221729"/>
                </a:lnTo>
                <a:lnTo>
                  <a:pt x="49987" y="221729"/>
                </a:lnTo>
                <a:lnTo>
                  <a:pt x="49974" y="149771"/>
                </a:lnTo>
                <a:lnTo>
                  <a:pt x="48856" y="145567"/>
                </a:lnTo>
                <a:lnTo>
                  <a:pt x="51130" y="145567"/>
                </a:lnTo>
                <a:lnTo>
                  <a:pt x="91325" y="191744"/>
                </a:lnTo>
                <a:lnTo>
                  <a:pt x="93484" y="191744"/>
                </a:lnTo>
                <a:lnTo>
                  <a:pt x="130733" y="145567"/>
                </a:lnTo>
                <a:lnTo>
                  <a:pt x="132981" y="145567"/>
                </a:lnTo>
                <a:lnTo>
                  <a:pt x="131864" y="149771"/>
                </a:lnTo>
                <a:lnTo>
                  <a:pt x="131864" y="221729"/>
                </a:lnTo>
                <a:lnTo>
                  <a:pt x="181876" y="221729"/>
                </a:lnTo>
                <a:lnTo>
                  <a:pt x="181876" y="145567"/>
                </a:lnTo>
                <a:lnTo>
                  <a:pt x="181876" y="129641"/>
                </a:lnTo>
                <a:lnTo>
                  <a:pt x="181876" y="67132"/>
                </a:lnTo>
                <a:close/>
              </a:path>
              <a:path w="554990" h="226059">
                <a:moveTo>
                  <a:pt x="374535" y="144856"/>
                </a:moveTo>
                <a:lnTo>
                  <a:pt x="368033" y="112433"/>
                </a:lnTo>
                <a:lnTo>
                  <a:pt x="367322" y="111417"/>
                </a:lnTo>
                <a:lnTo>
                  <a:pt x="350024" y="86614"/>
                </a:lnTo>
                <a:lnTo>
                  <a:pt x="322795" y="69545"/>
                </a:lnTo>
                <a:lnTo>
                  <a:pt x="319938" y="69037"/>
                </a:lnTo>
                <a:lnTo>
                  <a:pt x="319938" y="144856"/>
                </a:lnTo>
                <a:lnTo>
                  <a:pt x="317677" y="157734"/>
                </a:lnTo>
                <a:lnTo>
                  <a:pt x="311315" y="168211"/>
                </a:lnTo>
                <a:lnTo>
                  <a:pt x="301434" y="175247"/>
                </a:lnTo>
                <a:lnTo>
                  <a:pt x="288594" y="177812"/>
                </a:lnTo>
                <a:lnTo>
                  <a:pt x="275958" y="175247"/>
                </a:lnTo>
                <a:lnTo>
                  <a:pt x="266052" y="168211"/>
                </a:lnTo>
                <a:lnTo>
                  <a:pt x="259575" y="157734"/>
                </a:lnTo>
                <a:lnTo>
                  <a:pt x="257251" y="144856"/>
                </a:lnTo>
                <a:lnTo>
                  <a:pt x="259575" y="131699"/>
                </a:lnTo>
                <a:lnTo>
                  <a:pt x="266052" y="121081"/>
                </a:lnTo>
                <a:lnTo>
                  <a:pt x="275958" y="113995"/>
                </a:lnTo>
                <a:lnTo>
                  <a:pt x="288594" y="111417"/>
                </a:lnTo>
                <a:lnTo>
                  <a:pt x="301434" y="113995"/>
                </a:lnTo>
                <a:lnTo>
                  <a:pt x="311315" y="121081"/>
                </a:lnTo>
                <a:lnTo>
                  <a:pt x="317677" y="131699"/>
                </a:lnTo>
                <a:lnTo>
                  <a:pt x="319938" y="144856"/>
                </a:lnTo>
                <a:lnTo>
                  <a:pt x="319938" y="69037"/>
                </a:lnTo>
                <a:lnTo>
                  <a:pt x="254673" y="69545"/>
                </a:lnTo>
                <a:lnTo>
                  <a:pt x="209626" y="112433"/>
                </a:lnTo>
                <a:lnTo>
                  <a:pt x="203123" y="144856"/>
                </a:lnTo>
                <a:lnTo>
                  <a:pt x="209626" y="177012"/>
                </a:lnTo>
                <a:lnTo>
                  <a:pt x="227584" y="202692"/>
                </a:lnTo>
                <a:lnTo>
                  <a:pt x="254673" y="219722"/>
                </a:lnTo>
                <a:lnTo>
                  <a:pt x="288594" y="225882"/>
                </a:lnTo>
                <a:lnTo>
                  <a:pt x="322795" y="219722"/>
                </a:lnTo>
                <a:lnTo>
                  <a:pt x="350024" y="202692"/>
                </a:lnTo>
                <a:lnTo>
                  <a:pt x="367461" y="177812"/>
                </a:lnTo>
                <a:lnTo>
                  <a:pt x="368033" y="177012"/>
                </a:lnTo>
                <a:lnTo>
                  <a:pt x="374535" y="144856"/>
                </a:lnTo>
                <a:close/>
              </a:path>
              <a:path w="554990" h="226059">
                <a:moveTo>
                  <a:pt x="535457" y="0"/>
                </a:moveTo>
                <a:lnTo>
                  <a:pt x="490575" y="0"/>
                </a:lnTo>
                <a:lnTo>
                  <a:pt x="490575" y="11049"/>
                </a:lnTo>
                <a:lnTo>
                  <a:pt x="485571" y="17462"/>
                </a:lnTo>
                <a:lnTo>
                  <a:pt x="468249" y="17462"/>
                </a:lnTo>
                <a:lnTo>
                  <a:pt x="463257" y="10668"/>
                </a:lnTo>
                <a:lnTo>
                  <a:pt x="463257" y="0"/>
                </a:lnTo>
                <a:lnTo>
                  <a:pt x="418363" y="0"/>
                </a:lnTo>
                <a:lnTo>
                  <a:pt x="422668" y="22491"/>
                </a:lnTo>
                <a:lnTo>
                  <a:pt x="433832" y="39878"/>
                </a:lnTo>
                <a:lnTo>
                  <a:pt x="452081" y="51117"/>
                </a:lnTo>
                <a:lnTo>
                  <a:pt x="477608" y="55092"/>
                </a:lnTo>
                <a:lnTo>
                  <a:pt x="501611" y="51028"/>
                </a:lnTo>
                <a:lnTo>
                  <a:pt x="519493" y="39649"/>
                </a:lnTo>
                <a:lnTo>
                  <a:pt x="530885" y="22225"/>
                </a:lnTo>
                <a:lnTo>
                  <a:pt x="535457" y="0"/>
                </a:lnTo>
                <a:close/>
              </a:path>
              <a:path w="554990" h="226059">
                <a:moveTo>
                  <a:pt x="554697" y="67157"/>
                </a:moveTo>
                <a:lnTo>
                  <a:pt x="505079" y="67157"/>
                </a:lnTo>
                <a:lnTo>
                  <a:pt x="448614" y="150406"/>
                </a:lnTo>
                <a:lnTo>
                  <a:pt x="446379" y="150406"/>
                </a:lnTo>
                <a:lnTo>
                  <a:pt x="447484" y="144411"/>
                </a:lnTo>
                <a:lnTo>
                  <a:pt x="447509" y="67157"/>
                </a:lnTo>
                <a:lnTo>
                  <a:pt x="395630" y="67157"/>
                </a:lnTo>
                <a:lnTo>
                  <a:pt x="395605" y="221754"/>
                </a:lnTo>
                <a:lnTo>
                  <a:pt x="445249" y="221754"/>
                </a:lnTo>
                <a:lnTo>
                  <a:pt x="493928" y="150406"/>
                </a:lnTo>
                <a:lnTo>
                  <a:pt x="501713" y="139014"/>
                </a:lnTo>
                <a:lnTo>
                  <a:pt x="503961" y="139014"/>
                </a:lnTo>
                <a:lnTo>
                  <a:pt x="502831" y="143916"/>
                </a:lnTo>
                <a:lnTo>
                  <a:pt x="502831" y="221754"/>
                </a:lnTo>
                <a:lnTo>
                  <a:pt x="554697" y="221754"/>
                </a:lnTo>
                <a:lnTo>
                  <a:pt x="554697" y="139014"/>
                </a:lnTo>
                <a:lnTo>
                  <a:pt x="554697" y="6715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02245" y="1180812"/>
            <a:ext cx="182245" cy="154940"/>
          </a:xfrm>
          <a:custGeom>
            <a:avLst/>
            <a:gdLst/>
            <a:ahLst/>
            <a:cxnLst/>
            <a:rect l="l" t="t" r="r" b="b"/>
            <a:pathLst>
              <a:path w="182244" h="154940">
                <a:moveTo>
                  <a:pt x="40909" y="0"/>
                </a:moveTo>
                <a:lnTo>
                  <a:pt x="0" y="0"/>
                </a:lnTo>
                <a:lnTo>
                  <a:pt x="0" y="154592"/>
                </a:lnTo>
                <a:lnTo>
                  <a:pt x="49988" y="154592"/>
                </a:lnTo>
                <a:lnTo>
                  <a:pt x="49974" y="82636"/>
                </a:lnTo>
                <a:lnTo>
                  <a:pt x="48867" y="78426"/>
                </a:lnTo>
                <a:lnTo>
                  <a:pt x="181879" y="78426"/>
                </a:lnTo>
                <a:lnTo>
                  <a:pt x="181879" y="62511"/>
                </a:lnTo>
                <a:lnTo>
                  <a:pt x="91316" y="62511"/>
                </a:lnTo>
                <a:lnTo>
                  <a:pt x="90887" y="60971"/>
                </a:lnTo>
                <a:lnTo>
                  <a:pt x="88845" y="58448"/>
                </a:lnTo>
                <a:lnTo>
                  <a:pt x="40909" y="0"/>
                </a:lnTo>
                <a:close/>
              </a:path>
              <a:path w="182244" h="154940">
                <a:moveTo>
                  <a:pt x="181879" y="78426"/>
                </a:moveTo>
                <a:lnTo>
                  <a:pt x="132980" y="78426"/>
                </a:lnTo>
                <a:lnTo>
                  <a:pt x="131870" y="82636"/>
                </a:lnTo>
                <a:lnTo>
                  <a:pt x="131870" y="154592"/>
                </a:lnTo>
                <a:lnTo>
                  <a:pt x="181879" y="154592"/>
                </a:lnTo>
                <a:lnTo>
                  <a:pt x="181879" y="78426"/>
                </a:lnTo>
                <a:close/>
              </a:path>
              <a:path w="182244" h="154940">
                <a:moveTo>
                  <a:pt x="130739" y="78426"/>
                </a:moveTo>
                <a:lnTo>
                  <a:pt x="51129" y="78426"/>
                </a:lnTo>
                <a:lnTo>
                  <a:pt x="91327" y="124614"/>
                </a:lnTo>
                <a:lnTo>
                  <a:pt x="93494" y="124614"/>
                </a:lnTo>
                <a:lnTo>
                  <a:pt x="130739" y="78426"/>
                </a:lnTo>
                <a:close/>
              </a:path>
              <a:path w="182244" h="154940">
                <a:moveTo>
                  <a:pt x="181879" y="0"/>
                </a:moveTo>
                <a:lnTo>
                  <a:pt x="140959" y="0"/>
                </a:lnTo>
                <a:lnTo>
                  <a:pt x="97559" y="56333"/>
                </a:lnTo>
                <a:lnTo>
                  <a:pt x="93745" y="61087"/>
                </a:lnTo>
                <a:lnTo>
                  <a:pt x="93567" y="62511"/>
                </a:lnTo>
                <a:lnTo>
                  <a:pt x="181879" y="62511"/>
                </a:lnTo>
                <a:lnTo>
                  <a:pt x="18187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911" y="1615458"/>
            <a:ext cx="1121536" cy="216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578362" y="1283374"/>
            <a:ext cx="538480" cy="241300"/>
            <a:chOff x="14578362" y="1283374"/>
            <a:chExt cx="538480" cy="241300"/>
          </a:xfrm>
        </p:grpSpPr>
        <p:sp>
          <p:nvSpPr>
            <p:cNvPr id="6" name="object 6"/>
            <p:cNvSpPr/>
            <p:nvPr/>
          </p:nvSpPr>
          <p:spPr>
            <a:xfrm>
              <a:off x="14578362" y="1283374"/>
              <a:ext cx="167795" cy="2411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67582" y="1366366"/>
              <a:ext cx="146843" cy="1546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4728" y="1362775"/>
              <a:ext cx="129189" cy="16173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85425" y="1453659"/>
              <a:ext cx="31115" cy="67310"/>
            </a:xfrm>
            <a:custGeom>
              <a:avLst/>
              <a:gdLst/>
              <a:ahLst/>
              <a:cxnLst/>
              <a:rect l="l" t="t" r="r" b="b"/>
              <a:pathLst>
                <a:path w="31115" h="67309">
                  <a:moveTo>
                    <a:pt x="0" y="67309"/>
                  </a:moveTo>
                  <a:lnTo>
                    <a:pt x="30836" y="67309"/>
                  </a:lnTo>
                  <a:lnTo>
                    <a:pt x="30836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085424" y="1362764"/>
            <a:ext cx="483234" cy="161925"/>
            <a:chOff x="15085424" y="1362764"/>
            <a:chExt cx="483234" cy="161925"/>
          </a:xfrm>
        </p:grpSpPr>
        <p:sp>
          <p:nvSpPr>
            <p:cNvPr id="11" name="object 11"/>
            <p:cNvSpPr/>
            <p:nvPr/>
          </p:nvSpPr>
          <p:spPr>
            <a:xfrm>
              <a:off x="15085415" y="1366030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804" y="0"/>
                  </a:lnTo>
                  <a:lnTo>
                    <a:pt x="113804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804" y="87630"/>
                  </a:lnTo>
                  <a:lnTo>
                    <a:pt x="113804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51597" y="1362764"/>
              <a:ext cx="150529" cy="16178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22503" y="1362764"/>
              <a:ext cx="146068" cy="16178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5789927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30"/>
                </a:lnTo>
                <a:lnTo>
                  <a:pt x="51904" y="160235"/>
                </a:lnTo>
                <a:lnTo>
                  <a:pt x="103829" y="51830"/>
                </a:lnTo>
                <a:lnTo>
                  <a:pt x="51914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5687239" y="1007592"/>
            <a:ext cx="362585" cy="516890"/>
            <a:chOff x="15687239" y="1007592"/>
            <a:chExt cx="362585" cy="516890"/>
          </a:xfrm>
        </p:grpSpPr>
        <p:sp>
          <p:nvSpPr>
            <p:cNvPr id="16" name="object 16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87230" y="1007598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612"/>
                  </a:moveTo>
                  <a:lnTo>
                    <a:pt x="298513" y="198882"/>
                  </a:lnTo>
                  <a:lnTo>
                    <a:pt x="271564" y="150406"/>
                  </a:lnTo>
                  <a:lnTo>
                    <a:pt x="258419" y="135788"/>
                  </a:lnTo>
                  <a:lnTo>
                    <a:pt x="236029" y="110871"/>
                  </a:lnTo>
                  <a:lnTo>
                    <a:pt x="234238" y="109410"/>
                  </a:lnTo>
                  <a:lnTo>
                    <a:pt x="234238" y="254025"/>
                  </a:lnTo>
                  <a:lnTo>
                    <a:pt x="229362" y="298869"/>
                  </a:lnTo>
                  <a:lnTo>
                    <a:pt x="218440" y="344665"/>
                  </a:lnTo>
                  <a:lnTo>
                    <a:pt x="207086" y="381406"/>
                  </a:lnTo>
                  <a:lnTo>
                    <a:pt x="200863" y="399084"/>
                  </a:lnTo>
                  <a:lnTo>
                    <a:pt x="154609" y="352729"/>
                  </a:lnTo>
                  <a:lnTo>
                    <a:pt x="108343" y="399084"/>
                  </a:lnTo>
                  <a:lnTo>
                    <a:pt x="102133" y="381406"/>
                  </a:lnTo>
                  <a:lnTo>
                    <a:pt x="90779" y="344665"/>
                  </a:lnTo>
                  <a:lnTo>
                    <a:pt x="79857" y="298869"/>
                  </a:lnTo>
                  <a:lnTo>
                    <a:pt x="74980" y="254025"/>
                  </a:lnTo>
                  <a:lnTo>
                    <a:pt x="86639" y="204825"/>
                  </a:lnTo>
                  <a:lnTo>
                    <a:pt x="112712" y="168351"/>
                  </a:lnTo>
                  <a:lnTo>
                    <a:pt x="139814" y="145148"/>
                  </a:lnTo>
                  <a:lnTo>
                    <a:pt x="154609" y="135788"/>
                  </a:lnTo>
                  <a:lnTo>
                    <a:pt x="169392" y="145148"/>
                  </a:lnTo>
                  <a:lnTo>
                    <a:pt x="196507" y="168351"/>
                  </a:lnTo>
                  <a:lnTo>
                    <a:pt x="222580" y="204825"/>
                  </a:lnTo>
                  <a:lnTo>
                    <a:pt x="234238" y="254025"/>
                  </a:lnTo>
                  <a:lnTo>
                    <a:pt x="234238" y="109410"/>
                  </a:lnTo>
                  <a:lnTo>
                    <a:pt x="199567" y="80975"/>
                  </a:lnTo>
                  <a:lnTo>
                    <a:pt x="169875" y="61404"/>
                  </a:lnTo>
                  <a:lnTo>
                    <a:pt x="154609" y="52844"/>
                  </a:lnTo>
                  <a:lnTo>
                    <a:pt x="139331" y="61404"/>
                  </a:lnTo>
                  <a:lnTo>
                    <a:pt x="73177" y="110871"/>
                  </a:lnTo>
                  <a:lnTo>
                    <a:pt x="37642" y="150406"/>
                  </a:lnTo>
                  <a:lnTo>
                    <a:pt x="10693" y="198882"/>
                  </a:lnTo>
                  <a:lnTo>
                    <a:pt x="0" y="255612"/>
                  </a:lnTo>
                  <a:lnTo>
                    <a:pt x="13208" y="340156"/>
                  </a:lnTo>
                  <a:lnTo>
                    <a:pt x="42265" y="425018"/>
                  </a:lnTo>
                  <a:lnTo>
                    <a:pt x="71323" y="490448"/>
                  </a:lnTo>
                  <a:lnTo>
                    <a:pt x="84531" y="516648"/>
                  </a:lnTo>
                  <a:lnTo>
                    <a:pt x="154609" y="446430"/>
                  </a:lnTo>
                  <a:lnTo>
                    <a:pt x="224675" y="516648"/>
                  </a:lnTo>
                  <a:lnTo>
                    <a:pt x="261747" y="446430"/>
                  </a:lnTo>
                  <a:lnTo>
                    <a:pt x="284353" y="399084"/>
                  </a:lnTo>
                  <a:lnTo>
                    <a:pt x="307886" y="318033"/>
                  </a:lnTo>
                  <a:lnTo>
                    <a:pt x="309206" y="255612"/>
                  </a:lnTo>
                  <a:close/>
                </a:path>
                <a:path w="362584" h="516890">
                  <a:moveTo>
                    <a:pt x="362077" y="52832"/>
                  </a:moveTo>
                  <a:lnTo>
                    <a:pt x="309245" y="0"/>
                  </a:lnTo>
                  <a:lnTo>
                    <a:pt x="256400" y="52832"/>
                  </a:lnTo>
                  <a:lnTo>
                    <a:pt x="309245" y="105676"/>
                  </a:lnTo>
                  <a:lnTo>
                    <a:pt x="362077" y="52832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7051312" y="1451495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0" y="35265"/>
                </a:moveTo>
                <a:lnTo>
                  <a:pt x="544999" y="35265"/>
                </a:lnTo>
                <a:lnTo>
                  <a:pt x="612860" y="0"/>
                </a:lnTo>
                <a:lnTo>
                  <a:pt x="1158729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51323" y="1605678"/>
            <a:ext cx="119567" cy="646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23728" y="1610391"/>
            <a:ext cx="276225" cy="57785"/>
          </a:xfrm>
          <a:custGeom>
            <a:avLst/>
            <a:gdLst/>
            <a:ahLst/>
            <a:cxnLst/>
            <a:rect l="l" t="t" r="r" b="b"/>
            <a:pathLst>
              <a:path w="276225" h="57785">
                <a:moveTo>
                  <a:pt x="48069" y="28778"/>
                </a:moveTo>
                <a:lnTo>
                  <a:pt x="45986" y="16929"/>
                </a:lnTo>
                <a:lnTo>
                  <a:pt x="41008" y="9182"/>
                </a:lnTo>
                <a:lnTo>
                  <a:pt x="40170" y="7861"/>
                </a:lnTo>
                <a:lnTo>
                  <a:pt x="31267" y="2057"/>
                </a:lnTo>
                <a:lnTo>
                  <a:pt x="19913" y="0"/>
                </a:lnTo>
                <a:lnTo>
                  <a:pt x="11353" y="0"/>
                </a:lnTo>
                <a:lnTo>
                  <a:pt x="4559" y="2806"/>
                </a:lnTo>
                <a:lnTo>
                  <a:pt x="635" y="6159"/>
                </a:lnTo>
                <a:lnTo>
                  <a:pt x="4470" y="13500"/>
                </a:lnTo>
                <a:lnTo>
                  <a:pt x="8394" y="10553"/>
                </a:lnTo>
                <a:lnTo>
                  <a:pt x="13106" y="9182"/>
                </a:lnTo>
                <a:lnTo>
                  <a:pt x="28130" y="9182"/>
                </a:lnTo>
                <a:lnTo>
                  <a:pt x="35839" y="14376"/>
                </a:lnTo>
                <a:lnTo>
                  <a:pt x="37719" y="23749"/>
                </a:lnTo>
                <a:lnTo>
                  <a:pt x="12814" y="23749"/>
                </a:lnTo>
                <a:lnTo>
                  <a:pt x="12814" y="32931"/>
                </a:lnTo>
                <a:lnTo>
                  <a:pt x="37973" y="32931"/>
                </a:lnTo>
                <a:lnTo>
                  <a:pt x="36283" y="43243"/>
                </a:lnTo>
                <a:lnTo>
                  <a:pt x="28206" y="48526"/>
                </a:lnTo>
                <a:lnTo>
                  <a:pt x="12814" y="48526"/>
                </a:lnTo>
                <a:lnTo>
                  <a:pt x="7785" y="46355"/>
                </a:lnTo>
                <a:lnTo>
                  <a:pt x="4267" y="43624"/>
                </a:lnTo>
                <a:lnTo>
                  <a:pt x="0" y="51879"/>
                </a:lnTo>
                <a:lnTo>
                  <a:pt x="3924" y="55245"/>
                </a:lnTo>
                <a:lnTo>
                  <a:pt x="11023" y="57721"/>
                </a:lnTo>
                <a:lnTo>
                  <a:pt x="18783" y="57721"/>
                </a:lnTo>
                <a:lnTo>
                  <a:pt x="30924" y="55651"/>
                </a:lnTo>
                <a:lnTo>
                  <a:pt x="40144" y="49809"/>
                </a:lnTo>
                <a:lnTo>
                  <a:pt x="40970" y="48526"/>
                </a:lnTo>
                <a:lnTo>
                  <a:pt x="46012" y="40678"/>
                </a:lnTo>
                <a:lnTo>
                  <a:pt x="48069" y="28778"/>
                </a:lnTo>
                <a:close/>
              </a:path>
              <a:path w="276225" h="57785">
                <a:moveTo>
                  <a:pt x="109347" y="56819"/>
                </a:moveTo>
                <a:lnTo>
                  <a:pt x="85750" y="27978"/>
                </a:lnTo>
                <a:lnTo>
                  <a:pt x="85305" y="27432"/>
                </a:lnTo>
                <a:lnTo>
                  <a:pt x="84886" y="26924"/>
                </a:lnTo>
                <a:lnTo>
                  <a:pt x="107886" y="889"/>
                </a:lnTo>
                <a:lnTo>
                  <a:pt x="96100" y="889"/>
                </a:lnTo>
                <a:lnTo>
                  <a:pt x="74028" y="27432"/>
                </a:lnTo>
                <a:lnTo>
                  <a:pt x="74028" y="889"/>
                </a:lnTo>
                <a:lnTo>
                  <a:pt x="64198" y="889"/>
                </a:lnTo>
                <a:lnTo>
                  <a:pt x="64198" y="56819"/>
                </a:lnTo>
                <a:lnTo>
                  <a:pt x="74028" y="56819"/>
                </a:lnTo>
                <a:lnTo>
                  <a:pt x="74028" y="27978"/>
                </a:lnTo>
                <a:lnTo>
                  <a:pt x="96862" y="56819"/>
                </a:lnTo>
                <a:lnTo>
                  <a:pt x="109347" y="56819"/>
                </a:lnTo>
                <a:close/>
              </a:path>
              <a:path w="276225" h="57785">
                <a:moveTo>
                  <a:pt x="162191" y="51409"/>
                </a:moveTo>
                <a:lnTo>
                  <a:pt x="160718" y="48526"/>
                </a:lnTo>
                <a:lnTo>
                  <a:pt x="158432" y="44056"/>
                </a:lnTo>
                <a:lnTo>
                  <a:pt x="154597" y="47015"/>
                </a:lnTo>
                <a:lnTo>
                  <a:pt x="149885" y="48526"/>
                </a:lnTo>
                <a:lnTo>
                  <a:pt x="145161" y="48526"/>
                </a:lnTo>
                <a:lnTo>
                  <a:pt x="137325" y="47091"/>
                </a:lnTo>
                <a:lnTo>
                  <a:pt x="131203" y="43078"/>
                </a:lnTo>
                <a:lnTo>
                  <a:pt x="127228" y="36855"/>
                </a:lnTo>
                <a:lnTo>
                  <a:pt x="125806" y="28854"/>
                </a:lnTo>
                <a:lnTo>
                  <a:pt x="127203" y="20650"/>
                </a:lnTo>
                <a:lnTo>
                  <a:pt x="131025" y="14465"/>
                </a:lnTo>
                <a:lnTo>
                  <a:pt x="136804" y="10541"/>
                </a:lnTo>
                <a:lnTo>
                  <a:pt x="144030" y="9182"/>
                </a:lnTo>
                <a:lnTo>
                  <a:pt x="149618" y="9182"/>
                </a:lnTo>
                <a:lnTo>
                  <a:pt x="153339" y="10706"/>
                </a:lnTo>
                <a:lnTo>
                  <a:pt x="156679" y="12954"/>
                </a:lnTo>
                <a:lnTo>
                  <a:pt x="158965" y="9182"/>
                </a:lnTo>
                <a:lnTo>
                  <a:pt x="161074" y="5689"/>
                </a:lnTo>
                <a:lnTo>
                  <a:pt x="157391" y="2311"/>
                </a:lnTo>
                <a:lnTo>
                  <a:pt x="151333" y="0"/>
                </a:lnTo>
                <a:lnTo>
                  <a:pt x="144030" y="0"/>
                </a:lnTo>
                <a:lnTo>
                  <a:pt x="131775" y="2247"/>
                </a:lnTo>
                <a:lnTo>
                  <a:pt x="122796" y="8407"/>
                </a:lnTo>
                <a:lnTo>
                  <a:pt x="117284" y="17564"/>
                </a:lnTo>
                <a:lnTo>
                  <a:pt x="115417" y="28854"/>
                </a:lnTo>
                <a:lnTo>
                  <a:pt x="117525" y="40703"/>
                </a:lnTo>
                <a:lnTo>
                  <a:pt x="123431" y="49809"/>
                </a:lnTo>
                <a:lnTo>
                  <a:pt x="132549" y="55651"/>
                </a:lnTo>
                <a:lnTo>
                  <a:pt x="144272" y="57721"/>
                </a:lnTo>
                <a:lnTo>
                  <a:pt x="151549" y="57721"/>
                </a:lnTo>
                <a:lnTo>
                  <a:pt x="158686" y="55156"/>
                </a:lnTo>
                <a:lnTo>
                  <a:pt x="162191" y="51409"/>
                </a:lnTo>
                <a:close/>
              </a:path>
              <a:path w="276225" h="57785">
                <a:moveTo>
                  <a:pt x="224993" y="56819"/>
                </a:moveTo>
                <a:lnTo>
                  <a:pt x="218986" y="42532"/>
                </a:lnTo>
                <a:lnTo>
                  <a:pt x="215112" y="33337"/>
                </a:lnTo>
                <a:lnTo>
                  <a:pt x="206730" y="13423"/>
                </a:lnTo>
                <a:lnTo>
                  <a:pt x="204965" y="9232"/>
                </a:lnTo>
                <a:lnTo>
                  <a:pt x="204965" y="33337"/>
                </a:lnTo>
                <a:lnTo>
                  <a:pt x="188595" y="33337"/>
                </a:lnTo>
                <a:lnTo>
                  <a:pt x="196786" y="13423"/>
                </a:lnTo>
                <a:lnTo>
                  <a:pt x="204965" y="33337"/>
                </a:lnTo>
                <a:lnTo>
                  <a:pt x="204965" y="9232"/>
                </a:lnTo>
                <a:lnTo>
                  <a:pt x="201383" y="711"/>
                </a:lnTo>
                <a:lnTo>
                  <a:pt x="192735" y="711"/>
                </a:lnTo>
                <a:lnTo>
                  <a:pt x="169087" y="56819"/>
                </a:lnTo>
                <a:lnTo>
                  <a:pt x="178981" y="56819"/>
                </a:lnTo>
                <a:lnTo>
                  <a:pt x="184810" y="42532"/>
                </a:lnTo>
                <a:lnTo>
                  <a:pt x="208724" y="42532"/>
                </a:lnTo>
                <a:lnTo>
                  <a:pt x="214541" y="56819"/>
                </a:lnTo>
                <a:lnTo>
                  <a:pt x="224993" y="56819"/>
                </a:lnTo>
                <a:close/>
              </a:path>
              <a:path w="276225" h="57785">
                <a:moveTo>
                  <a:pt x="275767" y="18694"/>
                </a:moveTo>
                <a:lnTo>
                  <a:pt x="274701" y="12014"/>
                </a:lnTo>
                <a:lnTo>
                  <a:pt x="273405" y="9918"/>
                </a:lnTo>
                <a:lnTo>
                  <a:pt x="271119" y="6261"/>
                </a:lnTo>
                <a:lnTo>
                  <a:pt x="265379" y="2806"/>
                </a:lnTo>
                <a:lnTo>
                  <a:pt x="265379" y="12776"/>
                </a:lnTo>
                <a:lnTo>
                  <a:pt x="265379" y="24866"/>
                </a:lnTo>
                <a:lnTo>
                  <a:pt x="260807" y="27660"/>
                </a:lnTo>
                <a:lnTo>
                  <a:pt x="252755" y="27660"/>
                </a:lnTo>
                <a:lnTo>
                  <a:pt x="250342" y="27482"/>
                </a:lnTo>
                <a:lnTo>
                  <a:pt x="248043" y="27266"/>
                </a:lnTo>
                <a:lnTo>
                  <a:pt x="248043" y="10083"/>
                </a:lnTo>
                <a:lnTo>
                  <a:pt x="253085" y="9918"/>
                </a:lnTo>
                <a:lnTo>
                  <a:pt x="261772" y="9918"/>
                </a:lnTo>
                <a:lnTo>
                  <a:pt x="265379" y="12776"/>
                </a:lnTo>
                <a:lnTo>
                  <a:pt x="265379" y="2806"/>
                </a:lnTo>
                <a:lnTo>
                  <a:pt x="264452" y="2235"/>
                </a:lnTo>
                <a:lnTo>
                  <a:pt x="254127" y="711"/>
                </a:lnTo>
                <a:lnTo>
                  <a:pt x="250177" y="711"/>
                </a:lnTo>
                <a:lnTo>
                  <a:pt x="241300" y="889"/>
                </a:lnTo>
                <a:lnTo>
                  <a:pt x="238213" y="889"/>
                </a:lnTo>
                <a:lnTo>
                  <a:pt x="238213" y="56819"/>
                </a:lnTo>
                <a:lnTo>
                  <a:pt x="248043" y="56819"/>
                </a:lnTo>
                <a:lnTo>
                  <a:pt x="248043" y="36614"/>
                </a:lnTo>
                <a:lnTo>
                  <a:pt x="250456" y="36855"/>
                </a:lnTo>
                <a:lnTo>
                  <a:pt x="255308" y="36855"/>
                </a:lnTo>
                <a:lnTo>
                  <a:pt x="256730" y="36614"/>
                </a:lnTo>
                <a:lnTo>
                  <a:pt x="264147" y="35356"/>
                </a:lnTo>
                <a:lnTo>
                  <a:pt x="270548" y="31343"/>
                </a:lnTo>
                <a:lnTo>
                  <a:pt x="273024" y="27660"/>
                </a:lnTo>
                <a:lnTo>
                  <a:pt x="274447" y="25552"/>
                </a:lnTo>
                <a:lnTo>
                  <a:pt x="275767" y="186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51323" y="1742062"/>
            <a:ext cx="119567" cy="646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29653" y="1746784"/>
            <a:ext cx="723265" cy="57785"/>
          </a:xfrm>
          <a:custGeom>
            <a:avLst/>
            <a:gdLst/>
            <a:ahLst/>
            <a:cxnLst/>
            <a:rect l="l" t="t" r="r" b="b"/>
            <a:pathLst>
              <a:path w="723265" h="57785">
                <a:moveTo>
                  <a:pt x="15894" y="722"/>
                </a:moveTo>
                <a:lnTo>
                  <a:pt x="11968" y="722"/>
                </a:lnTo>
                <a:lnTo>
                  <a:pt x="3099" y="879"/>
                </a:lnTo>
                <a:lnTo>
                  <a:pt x="0" y="879"/>
                </a:lnTo>
                <a:lnTo>
                  <a:pt x="0" y="56835"/>
                </a:lnTo>
                <a:lnTo>
                  <a:pt x="9821" y="56835"/>
                </a:lnTo>
                <a:lnTo>
                  <a:pt x="9821" y="36637"/>
                </a:lnTo>
                <a:lnTo>
                  <a:pt x="18446" y="36637"/>
                </a:lnTo>
                <a:lnTo>
                  <a:pt x="25925" y="35369"/>
                </a:lnTo>
                <a:lnTo>
                  <a:pt x="32339" y="31358"/>
                </a:lnTo>
                <a:lnTo>
                  <a:pt x="34817" y="27685"/>
                </a:lnTo>
                <a:lnTo>
                  <a:pt x="14554" y="27685"/>
                </a:lnTo>
                <a:lnTo>
                  <a:pt x="12146" y="27507"/>
                </a:lnTo>
                <a:lnTo>
                  <a:pt x="9821" y="27245"/>
                </a:lnTo>
                <a:lnTo>
                  <a:pt x="9821" y="10052"/>
                </a:lnTo>
                <a:lnTo>
                  <a:pt x="12470" y="9999"/>
                </a:lnTo>
                <a:lnTo>
                  <a:pt x="14847" y="9905"/>
                </a:lnTo>
                <a:lnTo>
                  <a:pt x="35183" y="9905"/>
                </a:lnTo>
                <a:lnTo>
                  <a:pt x="32908" y="6261"/>
                </a:lnTo>
                <a:lnTo>
                  <a:pt x="26230" y="2237"/>
                </a:lnTo>
                <a:lnTo>
                  <a:pt x="15894" y="722"/>
                </a:lnTo>
                <a:close/>
              </a:path>
              <a:path w="723265" h="57785">
                <a:moveTo>
                  <a:pt x="18446" y="36637"/>
                </a:moveTo>
                <a:lnTo>
                  <a:pt x="9821" y="36637"/>
                </a:lnTo>
                <a:lnTo>
                  <a:pt x="12229" y="36867"/>
                </a:lnTo>
                <a:lnTo>
                  <a:pt x="17088" y="36867"/>
                </a:lnTo>
                <a:lnTo>
                  <a:pt x="18446" y="36637"/>
                </a:lnTo>
                <a:close/>
              </a:path>
              <a:path w="723265" h="57785">
                <a:moveTo>
                  <a:pt x="35183" y="9905"/>
                </a:moveTo>
                <a:lnTo>
                  <a:pt x="23569" y="9905"/>
                </a:lnTo>
                <a:lnTo>
                  <a:pt x="27171" y="12805"/>
                </a:lnTo>
                <a:lnTo>
                  <a:pt x="27171" y="24836"/>
                </a:lnTo>
                <a:lnTo>
                  <a:pt x="22606" y="27685"/>
                </a:lnTo>
                <a:lnTo>
                  <a:pt x="34817" y="27685"/>
                </a:lnTo>
                <a:lnTo>
                  <a:pt x="36248" y="25563"/>
                </a:lnTo>
                <a:lnTo>
                  <a:pt x="37569" y="18711"/>
                </a:lnTo>
                <a:lnTo>
                  <a:pt x="36499" y="12013"/>
                </a:lnTo>
                <a:lnTo>
                  <a:pt x="35183" y="9905"/>
                </a:lnTo>
                <a:close/>
              </a:path>
              <a:path w="723265" h="57785">
                <a:moveTo>
                  <a:pt x="78238" y="0"/>
                </a:moveTo>
                <a:lnTo>
                  <a:pt x="66450" y="2228"/>
                </a:lnTo>
                <a:lnTo>
                  <a:pt x="57260" y="8345"/>
                </a:lnTo>
                <a:lnTo>
                  <a:pt x="51289" y="17501"/>
                </a:lnTo>
                <a:lnTo>
                  <a:pt x="49160" y="28847"/>
                </a:lnTo>
                <a:lnTo>
                  <a:pt x="51368" y="40720"/>
                </a:lnTo>
                <a:lnTo>
                  <a:pt x="57472" y="49833"/>
                </a:lnTo>
                <a:lnTo>
                  <a:pt x="66689" y="55675"/>
                </a:lnTo>
                <a:lnTo>
                  <a:pt x="78238" y="57736"/>
                </a:lnTo>
                <a:lnTo>
                  <a:pt x="89815" y="55584"/>
                </a:lnTo>
                <a:lnTo>
                  <a:pt x="99063" y="49590"/>
                </a:lnTo>
                <a:lnTo>
                  <a:pt x="99779" y="48522"/>
                </a:lnTo>
                <a:lnTo>
                  <a:pt x="78238" y="48522"/>
                </a:lnTo>
                <a:lnTo>
                  <a:pt x="70906" y="47021"/>
                </a:lnTo>
                <a:lnTo>
                  <a:pt x="64975" y="42882"/>
                </a:lnTo>
                <a:lnTo>
                  <a:pt x="61006" y="36643"/>
                </a:lnTo>
                <a:lnTo>
                  <a:pt x="59558" y="28847"/>
                </a:lnTo>
                <a:lnTo>
                  <a:pt x="60972" y="20886"/>
                </a:lnTo>
                <a:lnTo>
                  <a:pt x="64885" y="14673"/>
                </a:lnTo>
                <a:lnTo>
                  <a:pt x="70805" y="10634"/>
                </a:lnTo>
                <a:lnTo>
                  <a:pt x="78238" y="9193"/>
                </a:lnTo>
                <a:lnTo>
                  <a:pt x="99941" y="9193"/>
                </a:lnTo>
                <a:lnTo>
                  <a:pt x="99063" y="7889"/>
                </a:lnTo>
                <a:lnTo>
                  <a:pt x="89815" y="2057"/>
                </a:lnTo>
                <a:lnTo>
                  <a:pt x="78238" y="0"/>
                </a:lnTo>
                <a:close/>
              </a:path>
              <a:path w="723265" h="57785">
                <a:moveTo>
                  <a:pt x="99941" y="9193"/>
                </a:moveTo>
                <a:lnTo>
                  <a:pt x="78238" y="9193"/>
                </a:lnTo>
                <a:lnTo>
                  <a:pt x="85626" y="10634"/>
                </a:lnTo>
                <a:lnTo>
                  <a:pt x="91588" y="14673"/>
                </a:lnTo>
                <a:lnTo>
                  <a:pt x="95572" y="20886"/>
                </a:lnTo>
                <a:lnTo>
                  <a:pt x="97023" y="28847"/>
                </a:lnTo>
                <a:lnTo>
                  <a:pt x="95741" y="36573"/>
                </a:lnTo>
                <a:lnTo>
                  <a:pt x="92040" y="42819"/>
                </a:lnTo>
                <a:lnTo>
                  <a:pt x="86134" y="46998"/>
                </a:lnTo>
                <a:lnTo>
                  <a:pt x="78238" y="48522"/>
                </a:lnTo>
                <a:lnTo>
                  <a:pt x="99779" y="48522"/>
                </a:lnTo>
                <a:lnTo>
                  <a:pt x="105191" y="40446"/>
                </a:lnTo>
                <a:lnTo>
                  <a:pt x="107410" y="28847"/>
                </a:lnTo>
                <a:lnTo>
                  <a:pt x="105191" y="16989"/>
                </a:lnTo>
                <a:lnTo>
                  <a:pt x="99941" y="9193"/>
                </a:lnTo>
                <a:close/>
              </a:path>
              <a:path w="723265" h="57785">
                <a:moveTo>
                  <a:pt x="155304" y="0"/>
                </a:moveTo>
                <a:lnTo>
                  <a:pt x="148016" y="0"/>
                </a:lnTo>
                <a:lnTo>
                  <a:pt x="135763" y="2251"/>
                </a:lnTo>
                <a:lnTo>
                  <a:pt x="126794" y="8408"/>
                </a:lnTo>
                <a:lnTo>
                  <a:pt x="121285" y="17572"/>
                </a:lnTo>
                <a:lnTo>
                  <a:pt x="119409" y="28847"/>
                </a:lnTo>
                <a:lnTo>
                  <a:pt x="121510" y="40720"/>
                </a:lnTo>
                <a:lnTo>
                  <a:pt x="127416" y="49833"/>
                </a:lnTo>
                <a:lnTo>
                  <a:pt x="136536" y="55675"/>
                </a:lnTo>
                <a:lnTo>
                  <a:pt x="148278" y="57736"/>
                </a:lnTo>
                <a:lnTo>
                  <a:pt x="155545" y="57736"/>
                </a:lnTo>
                <a:lnTo>
                  <a:pt x="162654" y="55171"/>
                </a:lnTo>
                <a:lnTo>
                  <a:pt x="166162" y="51401"/>
                </a:lnTo>
                <a:lnTo>
                  <a:pt x="164694" y="48522"/>
                </a:lnTo>
                <a:lnTo>
                  <a:pt x="149199" y="48522"/>
                </a:lnTo>
                <a:lnTo>
                  <a:pt x="141319" y="47092"/>
                </a:lnTo>
                <a:lnTo>
                  <a:pt x="135192" y="43070"/>
                </a:lnTo>
                <a:lnTo>
                  <a:pt x="131220" y="36855"/>
                </a:lnTo>
                <a:lnTo>
                  <a:pt x="129807" y="28847"/>
                </a:lnTo>
                <a:lnTo>
                  <a:pt x="131192" y="20656"/>
                </a:lnTo>
                <a:lnTo>
                  <a:pt x="135016" y="14469"/>
                </a:lnTo>
                <a:lnTo>
                  <a:pt x="140789" y="10557"/>
                </a:lnTo>
                <a:lnTo>
                  <a:pt x="148016" y="9193"/>
                </a:lnTo>
                <a:lnTo>
                  <a:pt x="162931" y="9193"/>
                </a:lnTo>
                <a:lnTo>
                  <a:pt x="165031" y="5664"/>
                </a:lnTo>
                <a:lnTo>
                  <a:pt x="161356" y="2324"/>
                </a:lnTo>
                <a:lnTo>
                  <a:pt x="155304" y="0"/>
                </a:lnTo>
                <a:close/>
              </a:path>
              <a:path w="723265" h="57785">
                <a:moveTo>
                  <a:pt x="162403" y="44030"/>
                </a:moveTo>
                <a:lnTo>
                  <a:pt x="158592" y="47024"/>
                </a:lnTo>
                <a:lnTo>
                  <a:pt x="153869" y="48522"/>
                </a:lnTo>
                <a:lnTo>
                  <a:pt x="164694" y="48522"/>
                </a:lnTo>
                <a:lnTo>
                  <a:pt x="162403" y="44030"/>
                </a:lnTo>
                <a:close/>
              </a:path>
              <a:path w="723265" h="57785">
                <a:moveTo>
                  <a:pt x="162931" y="9193"/>
                </a:moveTo>
                <a:lnTo>
                  <a:pt x="153628" y="9193"/>
                </a:lnTo>
                <a:lnTo>
                  <a:pt x="157304" y="10722"/>
                </a:lnTo>
                <a:lnTo>
                  <a:pt x="160675" y="12983"/>
                </a:lnTo>
                <a:lnTo>
                  <a:pt x="162931" y="9193"/>
                </a:lnTo>
                <a:close/>
              </a:path>
              <a:path w="723265" h="57785">
                <a:moveTo>
                  <a:pt x="179031" y="43632"/>
                </a:moveTo>
                <a:lnTo>
                  <a:pt x="174800" y="51883"/>
                </a:lnTo>
                <a:lnTo>
                  <a:pt x="178727" y="55254"/>
                </a:lnTo>
                <a:lnTo>
                  <a:pt x="185837" y="57736"/>
                </a:lnTo>
                <a:lnTo>
                  <a:pt x="193596" y="57736"/>
                </a:lnTo>
                <a:lnTo>
                  <a:pt x="205710" y="55674"/>
                </a:lnTo>
                <a:lnTo>
                  <a:pt x="214925" y="49825"/>
                </a:lnTo>
                <a:lnTo>
                  <a:pt x="215762" y="48522"/>
                </a:lnTo>
                <a:lnTo>
                  <a:pt x="187585" y="48522"/>
                </a:lnTo>
                <a:lnTo>
                  <a:pt x="182570" y="46375"/>
                </a:lnTo>
                <a:lnTo>
                  <a:pt x="179031" y="43632"/>
                </a:lnTo>
                <a:close/>
              </a:path>
              <a:path w="723265" h="57785">
                <a:moveTo>
                  <a:pt x="215810" y="9193"/>
                </a:moveTo>
                <a:lnTo>
                  <a:pt x="202957" y="9193"/>
                </a:lnTo>
                <a:lnTo>
                  <a:pt x="210611" y="14397"/>
                </a:lnTo>
                <a:lnTo>
                  <a:pt x="212527" y="23737"/>
                </a:lnTo>
                <a:lnTo>
                  <a:pt x="187585" y="23737"/>
                </a:lnTo>
                <a:lnTo>
                  <a:pt x="187585" y="32920"/>
                </a:lnTo>
                <a:lnTo>
                  <a:pt x="212768" y="32920"/>
                </a:lnTo>
                <a:lnTo>
                  <a:pt x="211103" y="43255"/>
                </a:lnTo>
                <a:lnTo>
                  <a:pt x="202999" y="48522"/>
                </a:lnTo>
                <a:lnTo>
                  <a:pt x="215762" y="48522"/>
                </a:lnTo>
                <a:lnTo>
                  <a:pt x="220786" y="40694"/>
                </a:lnTo>
                <a:lnTo>
                  <a:pt x="222841" y="28784"/>
                </a:lnTo>
                <a:lnTo>
                  <a:pt x="220763" y="16936"/>
                </a:lnTo>
                <a:lnTo>
                  <a:pt x="215810" y="9193"/>
                </a:lnTo>
                <a:close/>
              </a:path>
              <a:path w="723265" h="57785">
                <a:moveTo>
                  <a:pt x="194727" y="0"/>
                </a:moveTo>
                <a:lnTo>
                  <a:pt x="186161" y="0"/>
                </a:lnTo>
                <a:lnTo>
                  <a:pt x="179387" y="2806"/>
                </a:lnTo>
                <a:lnTo>
                  <a:pt x="175460" y="6146"/>
                </a:lnTo>
                <a:lnTo>
                  <a:pt x="179313" y="13517"/>
                </a:lnTo>
                <a:lnTo>
                  <a:pt x="183209" y="10554"/>
                </a:lnTo>
                <a:lnTo>
                  <a:pt x="187879" y="9193"/>
                </a:lnTo>
                <a:lnTo>
                  <a:pt x="215810" y="9193"/>
                </a:lnTo>
                <a:lnTo>
                  <a:pt x="214956" y="7858"/>
                </a:lnTo>
                <a:lnTo>
                  <a:pt x="206064" y="2047"/>
                </a:lnTo>
                <a:lnTo>
                  <a:pt x="194727" y="0"/>
                </a:lnTo>
                <a:close/>
              </a:path>
              <a:path w="723265" h="57785">
                <a:moveTo>
                  <a:pt x="248830" y="879"/>
                </a:moveTo>
                <a:lnTo>
                  <a:pt x="239008" y="879"/>
                </a:lnTo>
                <a:lnTo>
                  <a:pt x="239008" y="56835"/>
                </a:lnTo>
                <a:lnTo>
                  <a:pt x="248830" y="56835"/>
                </a:lnTo>
                <a:lnTo>
                  <a:pt x="248830" y="27967"/>
                </a:lnTo>
                <a:lnTo>
                  <a:pt x="260510" y="27967"/>
                </a:lnTo>
                <a:lnTo>
                  <a:pt x="260048" y="27402"/>
                </a:lnTo>
                <a:lnTo>
                  <a:pt x="248830" y="27402"/>
                </a:lnTo>
                <a:lnTo>
                  <a:pt x="248830" y="879"/>
                </a:lnTo>
                <a:close/>
              </a:path>
              <a:path w="723265" h="57785">
                <a:moveTo>
                  <a:pt x="260510" y="27967"/>
                </a:moveTo>
                <a:lnTo>
                  <a:pt x="248830" y="27967"/>
                </a:lnTo>
                <a:lnTo>
                  <a:pt x="271709" y="56835"/>
                </a:lnTo>
                <a:lnTo>
                  <a:pt x="284117" y="56835"/>
                </a:lnTo>
                <a:lnTo>
                  <a:pt x="260510" y="27967"/>
                </a:lnTo>
                <a:close/>
              </a:path>
              <a:path w="723265" h="57785">
                <a:moveTo>
                  <a:pt x="282713" y="879"/>
                </a:moveTo>
                <a:lnTo>
                  <a:pt x="270881" y="879"/>
                </a:lnTo>
                <a:lnTo>
                  <a:pt x="248830" y="27402"/>
                </a:lnTo>
                <a:lnTo>
                  <a:pt x="260048" y="27402"/>
                </a:lnTo>
                <a:lnTo>
                  <a:pt x="259688" y="26962"/>
                </a:lnTo>
                <a:lnTo>
                  <a:pt x="282713" y="879"/>
                </a:lnTo>
                <a:close/>
              </a:path>
              <a:path w="723265" h="57785">
                <a:moveTo>
                  <a:pt x="326105" y="0"/>
                </a:moveTo>
                <a:lnTo>
                  <a:pt x="318838" y="0"/>
                </a:lnTo>
                <a:lnTo>
                  <a:pt x="306573" y="2251"/>
                </a:lnTo>
                <a:lnTo>
                  <a:pt x="297598" y="8408"/>
                </a:lnTo>
                <a:lnTo>
                  <a:pt x="292086" y="17572"/>
                </a:lnTo>
                <a:lnTo>
                  <a:pt x="290211" y="28847"/>
                </a:lnTo>
                <a:lnTo>
                  <a:pt x="292314" y="40720"/>
                </a:lnTo>
                <a:lnTo>
                  <a:pt x="298226" y="49833"/>
                </a:lnTo>
                <a:lnTo>
                  <a:pt x="307350" y="55675"/>
                </a:lnTo>
                <a:lnTo>
                  <a:pt x="319089" y="57736"/>
                </a:lnTo>
                <a:lnTo>
                  <a:pt x="326346" y="57736"/>
                </a:lnTo>
                <a:lnTo>
                  <a:pt x="333455" y="55171"/>
                </a:lnTo>
                <a:lnTo>
                  <a:pt x="336953" y="51401"/>
                </a:lnTo>
                <a:lnTo>
                  <a:pt x="335505" y="48522"/>
                </a:lnTo>
                <a:lnTo>
                  <a:pt x="319958" y="48522"/>
                </a:lnTo>
                <a:lnTo>
                  <a:pt x="312103" y="47092"/>
                </a:lnTo>
                <a:lnTo>
                  <a:pt x="305981" y="43070"/>
                </a:lnTo>
                <a:lnTo>
                  <a:pt x="302005" y="36855"/>
                </a:lnTo>
                <a:lnTo>
                  <a:pt x="300587" y="28847"/>
                </a:lnTo>
                <a:lnTo>
                  <a:pt x="301977" y="20656"/>
                </a:lnTo>
                <a:lnTo>
                  <a:pt x="305813" y="14469"/>
                </a:lnTo>
                <a:lnTo>
                  <a:pt x="311600" y="10557"/>
                </a:lnTo>
                <a:lnTo>
                  <a:pt x="318838" y="9193"/>
                </a:lnTo>
                <a:lnTo>
                  <a:pt x="333744" y="9193"/>
                </a:lnTo>
                <a:lnTo>
                  <a:pt x="335885" y="5664"/>
                </a:lnTo>
                <a:lnTo>
                  <a:pt x="332157" y="2324"/>
                </a:lnTo>
                <a:lnTo>
                  <a:pt x="326105" y="0"/>
                </a:lnTo>
                <a:close/>
              </a:path>
              <a:path w="723265" h="57785">
                <a:moveTo>
                  <a:pt x="333246" y="44030"/>
                </a:moveTo>
                <a:lnTo>
                  <a:pt x="329403" y="47024"/>
                </a:lnTo>
                <a:lnTo>
                  <a:pt x="324670" y="48522"/>
                </a:lnTo>
                <a:lnTo>
                  <a:pt x="335505" y="48522"/>
                </a:lnTo>
                <a:lnTo>
                  <a:pt x="333246" y="44030"/>
                </a:lnTo>
                <a:close/>
              </a:path>
              <a:path w="723265" h="57785">
                <a:moveTo>
                  <a:pt x="333744" y="9193"/>
                </a:moveTo>
                <a:lnTo>
                  <a:pt x="324429" y="9193"/>
                </a:lnTo>
                <a:lnTo>
                  <a:pt x="328094" y="10722"/>
                </a:lnTo>
                <a:lnTo>
                  <a:pt x="331445" y="12983"/>
                </a:lnTo>
                <a:lnTo>
                  <a:pt x="333744" y="9193"/>
                </a:lnTo>
                <a:close/>
              </a:path>
              <a:path w="723265" h="57785">
                <a:moveTo>
                  <a:pt x="361360" y="879"/>
                </a:moveTo>
                <a:lnTo>
                  <a:pt x="351539" y="879"/>
                </a:lnTo>
                <a:lnTo>
                  <a:pt x="351539" y="56835"/>
                </a:lnTo>
                <a:lnTo>
                  <a:pt x="360177" y="56835"/>
                </a:lnTo>
                <a:lnTo>
                  <a:pt x="372113" y="40668"/>
                </a:lnTo>
                <a:lnTo>
                  <a:pt x="361360" y="40668"/>
                </a:lnTo>
                <a:lnTo>
                  <a:pt x="361360" y="879"/>
                </a:lnTo>
                <a:close/>
              </a:path>
              <a:path w="723265" h="57785">
                <a:moveTo>
                  <a:pt x="399317" y="17109"/>
                </a:moveTo>
                <a:lnTo>
                  <a:pt x="389506" y="17109"/>
                </a:lnTo>
                <a:lnTo>
                  <a:pt x="389506" y="56835"/>
                </a:lnTo>
                <a:lnTo>
                  <a:pt x="399317" y="56835"/>
                </a:lnTo>
                <a:lnTo>
                  <a:pt x="399317" y="17109"/>
                </a:lnTo>
                <a:close/>
              </a:path>
              <a:path w="723265" h="57785">
                <a:moveTo>
                  <a:pt x="399317" y="879"/>
                </a:moveTo>
                <a:lnTo>
                  <a:pt x="390721" y="879"/>
                </a:lnTo>
                <a:lnTo>
                  <a:pt x="361360" y="40668"/>
                </a:lnTo>
                <a:lnTo>
                  <a:pt x="372113" y="40668"/>
                </a:lnTo>
                <a:lnTo>
                  <a:pt x="389506" y="17109"/>
                </a:lnTo>
                <a:lnTo>
                  <a:pt x="399317" y="17109"/>
                </a:lnTo>
                <a:lnTo>
                  <a:pt x="399317" y="879"/>
                </a:lnTo>
                <a:close/>
              </a:path>
              <a:path w="723265" h="57785">
                <a:moveTo>
                  <a:pt x="429526" y="879"/>
                </a:moveTo>
                <a:lnTo>
                  <a:pt x="419620" y="879"/>
                </a:lnTo>
                <a:lnTo>
                  <a:pt x="419620" y="56835"/>
                </a:lnTo>
                <a:lnTo>
                  <a:pt x="429473" y="56835"/>
                </a:lnTo>
                <a:lnTo>
                  <a:pt x="429473" y="16627"/>
                </a:lnTo>
                <a:lnTo>
                  <a:pt x="441036" y="16627"/>
                </a:lnTo>
                <a:lnTo>
                  <a:pt x="429526" y="879"/>
                </a:lnTo>
                <a:close/>
              </a:path>
              <a:path w="723265" h="57785">
                <a:moveTo>
                  <a:pt x="476121" y="16407"/>
                </a:moveTo>
                <a:lnTo>
                  <a:pt x="466404" y="16407"/>
                </a:lnTo>
                <a:lnTo>
                  <a:pt x="466404" y="56835"/>
                </a:lnTo>
                <a:lnTo>
                  <a:pt x="476121" y="56835"/>
                </a:lnTo>
                <a:lnTo>
                  <a:pt x="476121" y="16407"/>
                </a:lnTo>
                <a:close/>
              </a:path>
              <a:path w="723265" h="57785">
                <a:moveTo>
                  <a:pt x="441036" y="16627"/>
                </a:moveTo>
                <a:lnTo>
                  <a:pt x="429473" y="16627"/>
                </a:lnTo>
                <a:lnTo>
                  <a:pt x="447284" y="41234"/>
                </a:lnTo>
                <a:lnTo>
                  <a:pt x="448729" y="41234"/>
                </a:lnTo>
                <a:lnTo>
                  <a:pt x="458845" y="27025"/>
                </a:lnTo>
                <a:lnTo>
                  <a:pt x="448635" y="27025"/>
                </a:lnTo>
                <a:lnTo>
                  <a:pt x="441036" y="16627"/>
                </a:lnTo>
                <a:close/>
              </a:path>
              <a:path w="723265" h="57785">
                <a:moveTo>
                  <a:pt x="476121" y="879"/>
                </a:moveTo>
                <a:lnTo>
                  <a:pt x="466865" y="879"/>
                </a:lnTo>
                <a:lnTo>
                  <a:pt x="448635" y="27025"/>
                </a:lnTo>
                <a:lnTo>
                  <a:pt x="458845" y="27025"/>
                </a:lnTo>
                <a:lnTo>
                  <a:pt x="466404" y="16407"/>
                </a:lnTo>
                <a:lnTo>
                  <a:pt x="476121" y="16407"/>
                </a:lnTo>
                <a:lnTo>
                  <a:pt x="476121" y="879"/>
                </a:lnTo>
                <a:close/>
              </a:path>
              <a:path w="723265" h="57785">
                <a:moveTo>
                  <a:pt x="529156" y="879"/>
                </a:moveTo>
                <a:lnTo>
                  <a:pt x="496435" y="879"/>
                </a:lnTo>
                <a:lnTo>
                  <a:pt x="496435" y="56835"/>
                </a:lnTo>
                <a:lnTo>
                  <a:pt x="499691" y="56835"/>
                </a:lnTo>
                <a:lnTo>
                  <a:pt x="504508" y="57171"/>
                </a:lnTo>
                <a:lnTo>
                  <a:pt x="510979" y="57171"/>
                </a:lnTo>
                <a:lnTo>
                  <a:pt x="520157" y="55946"/>
                </a:lnTo>
                <a:lnTo>
                  <a:pt x="526934" y="52388"/>
                </a:lnTo>
                <a:lnTo>
                  <a:pt x="530185" y="47956"/>
                </a:lnTo>
                <a:lnTo>
                  <a:pt x="510434" y="47956"/>
                </a:lnTo>
                <a:lnTo>
                  <a:pt x="506256" y="47642"/>
                </a:lnTo>
                <a:lnTo>
                  <a:pt x="506256" y="31737"/>
                </a:lnTo>
                <a:lnTo>
                  <a:pt x="508759" y="31391"/>
                </a:lnTo>
                <a:lnTo>
                  <a:pt x="511146" y="31276"/>
                </a:lnTo>
                <a:lnTo>
                  <a:pt x="532570" y="31276"/>
                </a:lnTo>
                <a:lnTo>
                  <a:pt x="532570" y="28595"/>
                </a:lnTo>
                <a:lnTo>
                  <a:pt x="525973" y="22543"/>
                </a:lnTo>
                <a:lnTo>
                  <a:pt x="506256" y="22543"/>
                </a:lnTo>
                <a:lnTo>
                  <a:pt x="506256" y="10052"/>
                </a:lnTo>
                <a:lnTo>
                  <a:pt x="529156" y="10052"/>
                </a:lnTo>
                <a:lnTo>
                  <a:pt x="529156" y="879"/>
                </a:lnTo>
                <a:close/>
              </a:path>
              <a:path w="723265" h="57785">
                <a:moveTo>
                  <a:pt x="532570" y="31276"/>
                </a:moveTo>
                <a:lnTo>
                  <a:pt x="519837" y="31276"/>
                </a:lnTo>
                <a:lnTo>
                  <a:pt x="522790" y="34857"/>
                </a:lnTo>
                <a:lnTo>
                  <a:pt x="522790" y="44595"/>
                </a:lnTo>
                <a:lnTo>
                  <a:pt x="519785" y="47956"/>
                </a:lnTo>
                <a:lnTo>
                  <a:pt x="530185" y="47956"/>
                </a:lnTo>
                <a:lnTo>
                  <a:pt x="531131" y="46666"/>
                </a:lnTo>
                <a:lnTo>
                  <a:pt x="532570" y="38951"/>
                </a:lnTo>
                <a:lnTo>
                  <a:pt x="532570" y="31276"/>
                </a:lnTo>
                <a:close/>
              </a:path>
              <a:path w="723265" h="57785">
                <a:moveTo>
                  <a:pt x="525470" y="22083"/>
                </a:moveTo>
                <a:lnTo>
                  <a:pt x="511774" y="22083"/>
                </a:lnTo>
                <a:lnTo>
                  <a:pt x="508392" y="22219"/>
                </a:lnTo>
                <a:lnTo>
                  <a:pt x="506256" y="22543"/>
                </a:lnTo>
                <a:lnTo>
                  <a:pt x="525973" y="22543"/>
                </a:lnTo>
                <a:lnTo>
                  <a:pt x="525470" y="22083"/>
                </a:lnTo>
                <a:close/>
              </a:path>
              <a:path w="723265" h="57785">
                <a:moveTo>
                  <a:pt x="575396" y="722"/>
                </a:moveTo>
                <a:lnTo>
                  <a:pt x="566768" y="722"/>
                </a:lnTo>
                <a:lnTo>
                  <a:pt x="543103" y="56835"/>
                </a:lnTo>
                <a:lnTo>
                  <a:pt x="553040" y="56835"/>
                </a:lnTo>
                <a:lnTo>
                  <a:pt x="558893" y="42532"/>
                </a:lnTo>
                <a:lnTo>
                  <a:pt x="593036" y="42532"/>
                </a:lnTo>
                <a:lnTo>
                  <a:pt x="589166" y="33360"/>
                </a:lnTo>
                <a:lnTo>
                  <a:pt x="562653" y="33360"/>
                </a:lnTo>
                <a:lnTo>
                  <a:pt x="570841" y="13434"/>
                </a:lnTo>
                <a:lnTo>
                  <a:pt x="580759" y="13434"/>
                </a:lnTo>
                <a:lnTo>
                  <a:pt x="575396" y="722"/>
                </a:lnTo>
                <a:close/>
              </a:path>
              <a:path w="723265" h="57785">
                <a:moveTo>
                  <a:pt x="593036" y="42532"/>
                </a:moveTo>
                <a:lnTo>
                  <a:pt x="582757" y="42532"/>
                </a:lnTo>
                <a:lnTo>
                  <a:pt x="588599" y="56835"/>
                </a:lnTo>
                <a:lnTo>
                  <a:pt x="599070" y="56835"/>
                </a:lnTo>
                <a:lnTo>
                  <a:pt x="593036" y="42532"/>
                </a:lnTo>
                <a:close/>
              </a:path>
              <a:path w="723265" h="57785">
                <a:moveTo>
                  <a:pt x="580759" y="13434"/>
                </a:moveTo>
                <a:lnTo>
                  <a:pt x="570841" y="13434"/>
                </a:lnTo>
                <a:lnTo>
                  <a:pt x="579019" y="33360"/>
                </a:lnTo>
                <a:lnTo>
                  <a:pt x="589166" y="33360"/>
                </a:lnTo>
                <a:lnTo>
                  <a:pt x="580759" y="13434"/>
                </a:lnTo>
                <a:close/>
              </a:path>
              <a:path w="723265" h="57785">
                <a:moveTo>
                  <a:pt x="622096" y="879"/>
                </a:moveTo>
                <a:lnTo>
                  <a:pt x="612232" y="879"/>
                </a:lnTo>
                <a:lnTo>
                  <a:pt x="612232" y="56835"/>
                </a:lnTo>
                <a:lnTo>
                  <a:pt x="622096" y="56835"/>
                </a:lnTo>
                <a:lnTo>
                  <a:pt x="622096" y="32920"/>
                </a:lnTo>
                <a:lnTo>
                  <a:pt x="657393" y="32920"/>
                </a:lnTo>
                <a:lnTo>
                  <a:pt x="657393" y="23737"/>
                </a:lnTo>
                <a:lnTo>
                  <a:pt x="622096" y="23737"/>
                </a:lnTo>
                <a:lnTo>
                  <a:pt x="622096" y="879"/>
                </a:lnTo>
                <a:close/>
              </a:path>
              <a:path w="723265" h="57785">
                <a:moveTo>
                  <a:pt x="657393" y="32920"/>
                </a:moveTo>
                <a:lnTo>
                  <a:pt x="647697" y="32920"/>
                </a:lnTo>
                <a:lnTo>
                  <a:pt x="647697" y="56835"/>
                </a:lnTo>
                <a:lnTo>
                  <a:pt x="657393" y="56835"/>
                </a:lnTo>
                <a:lnTo>
                  <a:pt x="657393" y="32920"/>
                </a:lnTo>
                <a:close/>
              </a:path>
              <a:path w="723265" h="57785">
                <a:moveTo>
                  <a:pt x="657393" y="879"/>
                </a:moveTo>
                <a:lnTo>
                  <a:pt x="647697" y="879"/>
                </a:lnTo>
                <a:lnTo>
                  <a:pt x="647697" y="23737"/>
                </a:lnTo>
                <a:lnTo>
                  <a:pt x="657393" y="23737"/>
                </a:lnTo>
                <a:lnTo>
                  <a:pt x="657393" y="879"/>
                </a:lnTo>
                <a:close/>
              </a:path>
              <a:path w="723265" h="57785">
                <a:moveTo>
                  <a:pt x="687549" y="879"/>
                </a:moveTo>
                <a:lnTo>
                  <a:pt x="677717" y="879"/>
                </a:lnTo>
                <a:lnTo>
                  <a:pt x="677717" y="56835"/>
                </a:lnTo>
                <a:lnTo>
                  <a:pt x="687549" y="56835"/>
                </a:lnTo>
                <a:lnTo>
                  <a:pt x="687549" y="27967"/>
                </a:lnTo>
                <a:lnTo>
                  <a:pt x="699231" y="27967"/>
                </a:lnTo>
                <a:lnTo>
                  <a:pt x="698768" y="27402"/>
                </a:lnTo>
                <a:lnTo>
                  <a:pt x="687549" y="27402"/>
                </a:lnTo>
                <a:lnTo>
                  <a:pt x="687549" y="879"/>
                </a:lnTo>
                <a:close/>
              </a:path>
              <a:path w="723265" h="57785">
                <a:moveTo>
                  <a:pt x="699231" y="27967"/>
                </a:moveTo>
                <a:lnTo>
                  <a:pt x="687549" y="27967"/>
                </a:lnTo>
                <a:lnTo>
                  <a:pt x="710397" y="56835"/>
                </a:lnTo>
                <a:lnTo>
                  <a:pt x="722888" y="56835"/>
                </a:lnTo>
                <a:lnTo>
                  <a:pt x="699231" y="27967"/>
                </a:lnTo>
                <a:close/>
              </a:path>
              <a:path w="723265" h="57785">
                <a:moveTo>
                  <a:pt x="721433" y="879"/>
                </a:moveTo>
                <a:lnTo>
                  <a:pt x="709632" y="879"/>
                </a:lnTo>
                <a:lnTo>
                  <a:pt x="687549" y="27402"/>
                </a:lnTo>
                <a:lnTo>
                  <a:pt x="698768" y="27402"/>
                </a:lnTo>
                <a:lnTo>
                  <a:pt x="698408" y="26962"/>
                </a:lnTo>
                <a:lnTo>
                  <a:pt x="721433" y="879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4860" y="1113526"/>
            <a:ext cx="1066051" cy="2321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6569035" y="1059852"/>
            <a:ext cx="232410" cy="50800"/>
            <a:chOff x="16569035" y="1059852"/>
            <a:chExt cx="232410" cy="50800"/>
          </a:xfrm>
        </p:grpSpPr>
        <p:sp>
          <p:nvSpPr>
            <p:cNvPr id="25" name="object 25"/>
            <p:cNvSpPr/>
            <p:nvPr/>
          </p:nvSpPr>
          <p:spPr>
            <a:xfrm>
              <a:off x="16596604" y="1059852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40">
                  <a:moveTo>
                    <a:pt x="47914" y="31"/>
                  </a:moveTo>
                  <a:lnTo>
                    <a:pt x="0" y="0"/>
                  </a:lnTo>
                  <a:lnTo>
                    <a:pt x="7277" y="15172"/>
                  </a:lnTo>
                  <a:lnTo>
                    <a:pt x="47914" y="3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569035" y="1059852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27527" y="0"/>
                  </a:moveTo>
                  <a:lnTo>
                    <a:pt x="0" y="28072"/>
                  </a:lnTo>
                  <a:lnTo>
                    <a:pt x="34805" y="15172"/>
                  </a:lnTo>
                  <a:lnTo>
                    <a:pt x="2752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75775" y="1063423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90">
                  <a:moveTo>
                    <a:pt x="91882" y="0"/>
                  </a:moveTo>
                  <a:lnTo>
                    <a:pt x="0" y="35381"/>
                  </a:lnTo>
                  <a:lnTo>
                    <a:pt x="125221" y="46668"/>
                  </a:lnTo>
                  <a:lnTo>
                    <a:pt x="91882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6896616" y="1059883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4" h="19684">
                <a:moveTo>
                  <a:pt x="76374" y="0"/>
                </a:moveTo>
                <a:lnTo>
                  <a:pt x="0" y="0"/>
                </a:lnTo>
                <a:lnTo>
                  <a:pt x="26627" y="19591"/>
                </a:lnTo>
                <a:lnTo>
                  <a:pt x="7637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79749" y="1138823"/>
            <a:ext cx="89274" cy="1059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923317" y="1059883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09">
                <a:moveTo>
                  <a:pt x="50511" y="0"/>
                </a:moveTo>
                <a:lnTo>
                  <a:pt x="49747" y="0"/>
                </a:lnTo>
                <a:lnTo>
                  <a:pt x="0" y="19591"/>
                </a:lnTo>
                <a:lnTo>
                  <a:pt x="30218" y="41716"/>
                </a:lnTo>
                <a:lnTo>
                  <a:pt x="5051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03356" y="1282672"/>
            <a:ext cx="78552" cy="1012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6727124" y="1153189"/>
            <a:ext cx="170815" cy="156845"/>
            <a:chOff x="16727124" y="1153189"/>
            <a:chExt cx="170815" cy="156845"/>
          </a:xfrm>
        </p:grpSpPr>
        <p:sp>
          <p:nvSpPr>
            <p:cNvPr id="33" name="object 33"/>
            <p:cNvSpPr/>
            <p:nvPr/>
          </p:nvSpPr>
          <p:spPr>
            <a:xfrm>
              <a:off x="16780557" y="1153189"/>
              <a:ext cx="117475" cy="85725"/>
            </a:xfrm>
            <a:custGeom>
              <a:avLst/>
              <a:gdLst/>
              <a:ahLst/>
              <a:cxnLst/>
              <a:rect l="l" t="t" r="r" b="b"/>
              <a:pathLst>
                <a:path w="117475" h="85725">
                  <a:moveTo>
                    <a:pt x="46679" y="0"/>
                  </a:moveTo>
                  <a:lnTo>
                    <a:pt x="0" y="72887"/>
                  </a:lnTo>
                  <a:lnTo>
                    <a:pt x="116886" y="85243"/>
                  </a:lnTo>
                  <a:lnTo>
                    <a:pt x="4667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27124" y="1226067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53495" y="0"/>
                  </a:moveTo>
                  <a:lnTo>
                    <a:pt x="0" y="83390"/>
                  </a:lnTo>
                  <a:lnTo>
                    <a:pt x="170371" y="12376"/>
                  </a:lnTo>
                  <a:lnTo>
                    <a:pt x="5349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6479090" y="1302892"/>
            <a:ext cx="366395" cy="167005"/>
            <a:chOff x="16479090" y="1302892"/>
            <a:chExt cx="366395" cy="167005"/>
          </a:xfrm>
        </p:grpSpPr>
        <p:sp>
          <p:nvSpPr>
            <p:cNvPr id="36" name="object 36"/>
            <p:cNvSpPr/>
            <p:nvPr/>
          </p:nvSpPr>
          <p:spPr>
            <a:xfrm>
              <a:off x="16479090" y="130289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8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72916" y="1371361"/>
              <a:ext cx="172434" cy="985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6593735" y="1157545"/>
            <a:ext cx="123825" cy="93980"/>
            <a:chOff x="16593735" y="1157545"/>
            <a:chExt cx="123825" cy="93980"/>
          </a:xfrm>
        </p:grpSpPr>
        <p:sp>
          <p:nvSpPr>
            <p:cNvPr id="39" name="object 39"/>
            <p:cNvSpPr/>
            <p:nvPr/>
          </p:nvSpPr>
          <p:spPr>
            <a:xfrm>
              <a:off x="16593735" y="1157545"/>
              <a:ext cx="123825" cy="5080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96824" y="0"/>
                  </a:moveTo>
                  <a:lnTo>
                    <a:pt x="0" y="37799"/>
                  </a:lnTo>
                  <a:lnTo>
                    <a:pt x="123409" y="50406"/>
                  </a:lnTo>
                  <a:lnTo>
                    <a:pt x="9682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593735" y="1195345"/>
              <a:ext cx="123825" cy="56515"/>
            </a:xfrm>
            <a:custGeom>
              <a:avLst/>
              <a:gdLst/>
              <a:ahLst/>
              <a:cxnLst/>
              <a:rect l="l" t="t" r="r" b="b"/>
              <a:pathLst>
                <a:path w="123825" h="56515">
                  <a:moveTo>
                    <a:pt x="0" y="0"/>
                  </a:moveTo>
                  <a:lnTo>
                    <a:pt x="15339" y="56176"/>
                  </a:lnTo>
                  <a:lnTo>
                    <a:pt x="123409" y="12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7696099" y="10366176"/>
            <a:ext cx="471170" cy="502284"/>
            <a:chOff x="17696099" y="10366176"/>
            <a:chExt cx="471170" cy="502284"/>
          </a:xfrm>
        </p:grpSpPr>
        <p:sp>
          <p:nvSpPr>
            <p:cNvPr id="42" name="object 42"/>
            <p:cNvSpPr/>
            <p:nvPr/>
          </p:nvSpPr>
          <p:spPr>
            <a:xfrm>
              <a:off x="17696183" y="10567895"/>
              <a:ext cx="257810" cy="300990"/>
            </a:xfrm>
            <a:custGeom>
              <a:avLst/>
              <a:gdLst/>
              <a:ahLst/>
              <a:cxnLst/>
              <a:rect l="l" t="t" r="r" b="b"/>
              <a:pathLst>
                <a:path w="257809" h="300990">
                  <a:moveTo>
                    <a:pt x="0" y="0"/>
                  </a:moveTo>
                  <a:lnTo>
                    <a:pt x="0" y="300430"/>
                  </a:lnTo>
                  <a:lnTo>
                    <a:pt x="257301" y="26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696099" y="10366176"/>
              <a:ext cx="471170" cy="227965"/>
            </a:xfrm>
            <a:custGeom>
              <a:avLst/>
              <a:gdLst/>
              <a:ahLst/>
              <a:cxnLst/>
              <a:rect l="l" t="t" r="r" b="b"/>
              <a:pathLst>
                <a:path w="471169" h="227965">
                  <a:moveTo>
                    <a:pt x="471095" y="0"/>
                  </a:moveTo>
                  <a:lnTo>
                    <a:pt x="0" y="196716"/>
                  </a:lnTo>
                  <a:lnTo>
                    <a:pt x="0" y="201721"/>
                  </a:lnTo>
                  <a:lnTo>
                    <a:pt x="257301" y="227888"/>
                  </a:lnTo>
                  <a:lnTo>
                    <a:pt x="471095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0" y="1134643"/>
            <a:ext cx="681355" cy="925830"/>
            <a:chOff x="0" y="1134643"/>
            <a:chExt cx="681355" cy="925830"/>
          </a:xfrm>
        </p:grpSpPr>
        <p:sp>
          <p:nvSpPr>
            <p:cNvPr id="45" name="object 45"/>
            <p:cNvSpPr/>
            <p:nvPr/>
          </p:nvSpPr>
          <p:spPr>
            <a:xfrm>
              <a:off x="141090" y="1429579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19"/>
                  </a:lnTo>
                  <a:lnTo>
                    <a:pt x="540098" y="630619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1134643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74"/>
                  </a:lnTo>
                  <a:lnTo>
                    <a:pt x="141092" y="349866"/>
                  </a:lnTo>
                  <a:lnTo>
                    <a:pt x="681180" y="294946"/>
                  </a:lnTo>
                  <a:lnTo>
                    <a:pt x="681180" y="28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1580401" y="1067454"/>
            <a:ext cx="7813567" cy="1158221"/>
          </a:xfrm>
          <a:custGeom>
            <a:avLst/>
            <a:gdLst/>
            <a:ahLst/>
            <a:cxnLst/>
            <a:rect l="l" t="t" r="r" b="b"/>
            <a:pathLst>
              <a:path w="8478520" h="913130">
                <a:moveTo>
                  <a:pt x="8478097" y="0"/>
                </a:moveTo>
                <a:lnTo>
                  <a:pt x="0" y="0"/>
                </a:lnTo>
                <a:lnTo>
                  <a:pt x="0" y="742249"/>
                </a:lnTo>
                <a:lnTo>
                  <a:pt x="8320374" y="742249"/>
                </a:lnTo>
                <a:lnTo>
                  <a:pt x="8478097" y="913019"/>
                </a:lnTo>
                <a:lnTo>
                  <a:pt x="8478097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846137" y="1192781"/>
            <a:ext cx="8704175" cy="5834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pc="-130" dirty="0"/>
              <a:t>1. Аналитика и обучение</a:t>
            </a:r>
            <a:endParaRPr lang="ru-RU" spc="-80" dirty="0"/>
          </a:p>
        </p:txBody>
      </p:sp>
      <p:sp>
        <p:nvSpPr>
          <p:cNvPr id="49" name="object 49"/>
          <p:cNvSpPr txBox="1"/>
          <p:nvPr/>
        </p:nvSpPr>
        <p:spPr>
          <a:xfrm>
            <a:off x="18755210" y="1061329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1A315C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1A315C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1A315C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8828715" y="10231256"/>
            <a:ext cx="165100" cy="321242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ru-RU" sz="1950" b="1" dirty="0">
                <a:latin typeface="Arial"/>
                <a:cs typeface="Arial"/>
              </a:rPr>
              <a:t>2</a:t>
            </a:r>
            <a:endParaRPr sz="1950" b="1" dirty="0">
              <a:latin typeface="Arial"/>
              <a:cs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2A0893B-10F4-4E0B-A7D8-401256FD0861}"/>
              </a:ext>
            </a:extLst>
          </p:cNvPr>
          <p:cNvSpPr txBox="1"/>
          <p:nvPr/>
        </p:nvSpPr>
        <p:spPr>
          <a:xfrm>
            <a:off x="2941064" y="2732757"/>
            <a:ext cx="64529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Анализ перспектив выхода на конкретный рынок конкретного МСП, анализ барьеров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0202CBA-4DAA-4FAB-ABB6-C90F1F2F0DEF}"/>
              </a:ext>
            </a:extLst>
          </p:cNvPr>
          <p:cNvSpPr txBox="1"/>
          <p:nvPr/>
        </p:nvSpPr>
        <p:spPr>
          <a:xfrm>
            <a:off x="2969606" y="4705973"/>
            <a:ext cx="64243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Семинары, вебинары, мастер-классы, круглые столы и конференции по экспорту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3580104-1188-47D3-99D9-1B2C2155255A}"/>
              </a:ext>
            </a:extLst>
          </p:cNvPr>
          <p:cNvSpPr txBox="1"/>
          <p:nvPr/>
        </p:nvSpPr>
        <p:spPr>
          <a:xfrm>
            <a:off x="2969606" y="6852641"/>
            <a:ext cx="63854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Образовательный проект по методике РЭЦ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(11 модулей)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7A4F641-A608-455E-882A-C670BBDF34B1}"/>
              </a:ext>
            </a:extLst>
          </p:cNvPr>
          <p:cNvSpPr txBox="1"/>
          <p:nvPr/>
        </p:nvSpPr>
        <p:spPr>
          <a:xfrm>
            <a:off x="3050660" y="8825856"/>
            <a:ext cx="63044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Акселерационный проект (интерактивное обучение, практика, сопровождение)</a:t>
            </a:r>
          </a:p>
        </p:txBody>
      </p:sp>
      <p:sp>
        <p:nvSpPr>
          <p:cNvPr id="87" name="object 11">
            <a:extLst>
              <a:ext uri="{FF2B5EF4-FFF2-40B4-BE49-F238E27FC236}">
                <a16:creationId xmlns:a16="http://schemas.microsoft.com/office/drawing/2014/main" id="{18FEE5CC-503B-4D00-AD6F-735FB9A93A70}"/>
              </a:ext>
            </a:extLst>
          </p:cNvPr>
          <p:cNvSpPr/>
          <p:nvPr/>
        </p:nvSpPr>
        <p:spPr>
          <a:xfrm>
            <a:off x="1909094" y="2906597"/>
            <a:ext cx="661595" cy="570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11">
            <a:extLst>
              <a:ext uri="{FF2B5EF4-FFF2-40B4-BE49-F238E27FC236}">
                <a16:creationId xmlns:a16="http://schemas.microsoft.com/office/drawing/2014/main" id="{42DCD326-F8FB-4111-BBFA-5B761E65863D}"/>
              </a:ext>
            </a:extLst>
          </p:cNvPr>
          <p:cNvSpPr/>
          <p:nvPr/>
        </p:nvSpPr>
        <p:spPr>
          <a:xfrm>
            <a:off x="1943502" y="4831907"/>
            <a:ext cx="661595" cy="570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11">
            <a:extLst>
              <a:ext uri="{FF2B5EF4-FFF2-40B4-BE49-F238E27FC236}">
                <a16:creationId xmlns:a16="http://schemas.microsoft.com/office/drawing/2014/main" id="{9F824B52-748D-4B59-813E-DA5218DC85CE}"/>
              </a:ext>
            </a:extLst>
          </p:cNvPr>
          <p:cNvSpPr/>
          <p:nvPr/>
        </p:nvSpPr>
        <p:spPr>
          <a:xfrm>
            <a:off x="1909094" y="6818262"/>
            <a:ext cx="661595" cy="570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11">
            <a:extLst>
              <a:ext uri="{FF2B5EF4-FFF2-40B4-BE49-F238E27FC236}">
                <a16:creationId xmlns:a16="http://schemas.microsoft.com/office/drawing/2014/main" id="{2A7732EE-ACFB-4141-93FF-409F1775A68E}"/>
              </a:ext>
            </a:extLst>
          </p:cNvPr>
          <p:cNvSpPr/>
          <p:nvPr/>
        </p:nvSpPr>
        <p:spPr>
          <a:xfrm>
            <a:off x="1930405" y="8917538"/>
            <a:ext cx="661595" cy="570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35D8BA6-54CD-4B0D-B775-6DA6B937F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003" y="2163020"/>
            <a:ext cx="3252842" cy="21801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7FDC14D-B3FB-436A-832E-890260B6F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9065" y="8017842"/>
            <a:ext cx="3163337" cy="22530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Акселерационная программа «Экспортный форсаж» ">
            <a:extLst>
              <a:ext uri="{FF2B5EF4-FFF2-40B4-BE49-F238E27FC236}">
                <a16:creationId xmlns:a16="http://schemas.microsoft.com/office/drawing/2014/main" id="{7290927D-AC06-4BB9-81EE-36E8BFBF7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393" y="7974722"/>
            <a:ext cx="4354208" cy="25931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" name="Picture 4">
            <a:extLst>
              <a:ext uri="{FF2B5EF4-FFF2-40B4-BE49-F238E27FC236}">
                <a16:creationId xmlns:a16="http://schemas.microsoft.com/office/drawing/2014/main" id="{2122A0DC-DCE2-45E9-B370-26F33B5F3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831" y="1238914"/>
            <a:ext cx="4234881" cy="28232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3FA575FF-54B9-492D-8521-047C6BCF8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4425" y="5084910"/>
            <a:ext cx="3252842" cy="22081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D8F326E2-7112-45A4-84C5-DB799D8C9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995" y="4615760"/>
            <a:ext cx="4171005" cy="27849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6" name="object 7"/>
          <p:cNvSpPr/>
          <p:nvPr/>
        </p:nvSpPr>
        <p:spPr>
          <a:xfrm>
            <a:off x="0" y="9440889"/>
            <a:ext cx="2386335" cy="219385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5736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ject 26">
            <a:extLst>
              <a:ext uri="{FF2B5EF4-FFF2-40B4-BE49-F238E27FC236}">
                <a16:creationId xmlns:a16="http://schemas.microsoft.com/office/drawing/2014/main" id="{A750B245-2C5E-4EEB-9D43-1E9C807E3C42}"/>
              </a:ext>
            </a:extLst>
          </p:cNvPr>
          <p:cNvSpPr/>
          <p:nvPr/>
        </p:nvSpPr>
        <p:spPr>
          <a:xfrm>
            <a:off x="14491182" y="0"/>
            <a:ext cx="3895169" cy="1526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5002243" y="1113681"/>
            <a:ext cx="554990" cy="226060"/>
          </a:xfrm>
          <a:custGeom>
            <a:avLst/>
            <a:gdLst/>
            <a:ahLst/>
            <a:cxnLst/>
            <a:rect l="l" t="t" r="r" b="b"/>
            <a:pathLst>
              <a:path w="554990" h="226059">
                <a:moveTo>
                  <a:pt x="181876" y="67132"/>
                </a:moveTo>
                <a:lnTo>
                  <a:pt x="140957" y="67132"/>
                </a:lnTo>
                <a:lnTo>
                  <a:pt x="97548" y="123469"/>
                </a:lnTo>
                <a:lnTo>
                  <a:pt x="93738" y="128219"/>
                </a:lnTo>
                <a:lnTo>
                  <a:pt x="93560" y="129641"/>
                </a:lnTo>
                <a:lnTo>
                  <a:pt x="91313" y="129641"/>
                </a:lnTo>
                <a:lnTo>
                  <a:pt x="90881" y="128104"/>
                </a:lnTo>
                <a:lnTo>
                  <a:pt x="88836" y="125590"/>
                </a:lnTo>
                <a:lnTo>
                  <a:pt x="40906" y="67132"/>
                </a:lnTo>
                <a:lnTo>
                  <a:pt x="0" y="67132"/>
                </a:lnTo>
                <a:lnTo>
                  <a:pt x="0" y="221729"/>
                </a:lnTo>
                <a:lnTo>
                  <a:pt x="49987" y="221729"/>
                </a:lnTo>
                <a:lnTo>
                  <a:pt x="49974" y="149771"/>
                </a:lnTo>
                <a:lnTo>
                  <a:pt x="48856" y="145567"/>
                </a:lnTo>
                <a:lnTo>
                  <a:pt x="51130" y="145567"/>
                </a:lnTo>
                <a:lnTo>
                  <a:pt x="91325" y="191744"/>
                </a:lnTo>
                <a:lnTo>
                  <a:pt x="93484" y="191744"/>
                </a:lnTo>
                <a:lnTo>
                  <a:pt x="130733" y="145567"/>
                </a:lnTo>
                <a:lnTo>
                  <a:pt x="132981" y="145567"/>
                </a:lnTo>
                <a:lnTo>
                  <a:pt x="131864" y="149771"/>
                </a:lnTo>
                <a:lnTo>
                  <a:pt x="131864" y="221729"/>
                </a:lnTo>
                <a:lnTo>
                  <a:pt x="181876" y="221729"/>
                </a:lnTo>
                <a:lnTo>
                  <a:pt x="181876" y="145567"/>
                </a:lnTo>
                <a:lnTo>
                  <a:pt x="181876" y="129641"/>
                </a:lnTo>
                <a:lnTo>
                  <a:pt x="181876" y="67132"/>
                </a:lnTo>
                <a:close/>
              </a:path>
              <a:path w="554990" h="226059">
                <a:moveTo>
                  <a:pt x="374535" y="144856"/>
                </a:moveTo>
                <a:lnTo>
                  <a:pt x="368033" y="112433"/>
                </a:lnTo>
                <a:lnTo>
                  <a:pt x="367322" y="111417"/>
                </a:lnTo>
                <a:lnTo>
                  <a:pt x="350024" y="86614"/>
                </a:lnTo>
                <a:lnTo>
                  <a:pt x="322795" y="69545"/>
                </a:lnTo>
                <a:lnTo>
                  <a:pt x="319938" y="69037"/>
                </a:lnTo>
                <a:lnTo>
                  <a:pt x="319938" y="144856"/>
                </a:lnTo>
                <a:lnTo>
                  <a:pt x="317677" y="157734"/>
                </a:lnTo>
                <a:lnTo>
                  <a:pt x="311315" y="168211"/>
                </a:lnTo>
                <a:lnTo>
                  <a:pt x="301434" y="175247"/>
                </a:lnTo>
                <a:lnTo>
                  <a:pt x="288594" y="177812"/>
                </a:lnTo>
                <a:lnTo>
                  <a:pt x="275958" y="175247"/>
                </a:lnTo>
                <a:lnTo>
                  <a:pt x="266052" y="168211"/>
                </a:lnTo>
                <a:lnTo>
                  <a:pt x="259575" y="157734"/>
                </a:lnTo>
                <a:lnTo>
                  <a:pt x="257251" y="144856"/>
                </a:lnTo>
                <a:lnTo>
                  <a:pt x="259575" y="131699"/>
                </a:lnTo>
                <a:lnTo>
                  <a:pt x="266052" y="121081"/>
                </a:lnTo>
                <a:lnTo>
                  <a:pt x="275958" y="113995"/>
                </a:lnTo>
                <a:lnTo>
                  <a:pt x="288594" y="111417"/>
                </a:lnTo>
                <a:lnTo>
                  <a:pt x="301434" y="113995"/>
                </a:lnTo>
                <a:lnTo>
                  <a:pt x="311315" y="121081"/>
                </a:lnTo>
                <a:lnTo>
                  <a:pt x="317677" y="131699"/>
                </a:lnTo>
                <a:lnTo>
                  <a:pt x="319938" y="144856"/>
                </a:lnTo>
                <a:lnTo>
                  <a:pt x="319938" y="69037"/>
                </a:lnTo>
                <a:lnTo>
                  <a:pt x="254673" y="69545"/>
                </a:lnTo>
                <a:lnTo>
                  <a:pt x="209626" y="112433"/>
                </a:lnTo>
                <a:lnTo>
                  <a:pt x="203123" y="144856"/>
                </a:lnTo>
                <a:lnTo>
                  <a:pt x="209626" y="177012"/>
                </a:lnTo>
                <a:lnTo>
                  <a:pt x="227584" y="202692"/>
                </a:lnTo>
                <a:lnTo>
                  <a:pt x="254673" y="219722"/>
                </a:lnTo>
                <a:lnTo>
                  <a:pt x="288594" y="225882"/>
                </a:lnTo>
                <a:lnTo>
                  <a:pt x="322795" y="219722"/>
                </a:lnTo>
                <a:lnTo>
                  <a:pt x="350024" y="202692"/>
                </a:lnTo>
                <a:lnTo>
                  <a:pt x="367461" y="177812"/>
                </a:lnTo>
                <a:lnTo>
                  <a:pt x="368033" y="177012"/>
                </a:lnTo>
                <a:lnTo>
                  <a:pt x="374535" y="144856"/>
                </a:lnTo>
                <a:close/>
              </a:path>
              <a:path w="554990" h="226059">
                <a:moveTo>
                  <a:pt x="535457" y="0"/>
                </a:moveTo>
                <a:lnTo>
                  <a:pt x="490575" y="0"/>
                </a:lnTo>
                <a:lnTo>
                  <a:pt x="490575" y="11049"/>
                </a:lnTo>
                <a:lnTo>
                  <a:pt x="485571" y="17462"/>
                </a:lnTo>
                <a:lnTo>
                  <a:pt x="468249" y="17462"/>
                </a:lnTo>
                <a:lnTo>
                  <a:pt x="463257" y="10668"/>
                </a:lnTo>
                <a:lnTo>
                  <a:pt x="463257" y="0"/>
                </a:lnTo>
                <a:lnTo>
                  <a:pt x="418363" y="0"/>
                </a:lnTo>
                <a:lnTo>
                  <a:pt x="422668" y="22491"/>
                </a:lnTo>
                <a:lnTo>
                  <a:pt x="433832" y="39878"/>
                </a:lnTo>
                <a:lnTo>
                  <a:pt x="452081" y="51117"/>
                </a:lnTo>
                <a:lnTo>
                  <a:pt x="477608" y="55092"/>
                </a:lnTo>
                <a:lnTo>
                  <a:pt x="501611" y="51028"/>
                </a:lnTo>
                <a:lnTo>
                  <a:pt x="519493" y="39649"/>
                </a:lnTo>
                <a:lnTo>
                  <a:pt x="530885" y="22225"/>
                </a:lnTo>
                <a:lnTo>
                  <a:pt x="535457" y="0"/>
                </a:lnTo>
                <a:close/>
              </a:path>
              <a:path w="554990" h="226059">
                <a:moveTo>
                  <a:pt x="554697" y="67157"/>
                </a:moveTo>
                <a:lnTo>
                  <a:pt x="505079" y="67157"/>
                </a:lnTo>
                <a:lnTo>
                  <a:pt x="448614" y="150406"/>
                </a:lnTo>
                <a:lnTo>
                  <a:pt x="446379" y="150406"/>
                </a:lnTo>
                <a:lnTo>
                  <a:pt x="447484" y="144411"/>
                </a:lnTo>
                <a:lnTo>
                  <a:pt x="447509" y="67157"/>
                </a:lnTo>
                <a:lnTo>
                  <a:pt x="395630" y="67157"/>
                </a:lnTo>
                <a:lnTo>
                  <a:pt x="395605" y="221754"/>
                </a:lnTo>
                <a:lnTo>
                  <a:pt x="445249" y="221754"/>
                </a:lnTo>
                <a:lnTo>
                  <a:pt x="493928" y="150406"/>
                </a:lnTo>
                <a:lnTo>
                  <a:pt x="501713" y="139014"/>
                </a:lnTo>
                <a:lnTo>
                  <a:pt x="503961" y="139014"/>
                </a:lnTo>
                <a:lnTo>
                  <a:pt x="502831" y="143916"/>
                </a:lnTo>
                <a:lnTo>
                  <a:pt x="502831" y="221754"/>
                </a:lnTo>
                <a:lnTo>
                  <a:pt x="554697" y="221754"/>
                </a:lnTo>
                <a:lnTo>
                  <a:pt x="554697" y="139014"/>
                </a:lnTo>
                <a:lnTo>
                  <a:pt x="554697" y="6715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02245" y="1180812"/>
            <a:ext cx="182245" cy="154940"/>
          </a:xfrm>
          <a:custGeom>
            <a:avLst/>
            <a:gdLst/>
            <a:ahLst/>
            <a:cxnLst/>
            <a:rect l="l" t="t" r="r" b="b"/>
            <a:pathLst>
              <a:path w="182244" h="154940">
                <a:moveTo>
                  <a:pt x="40909" y="0"/>
                </a:moveTo>
                <a:lnTo>
                  <a:pt x="0" y="0"/>
                </a:lnTo>
                <a:lnTo>
                  <a:pt x="0" y="154592"/>
                </a:lnTo>
                <a:lnTo>
                  <a:pt x="49988" y="154592"/>
                </a:lnTo>
                <a:lnTo>
                  <a:pt x="49974" y="82636"/>
                </a:lnTo>
                <a:lnTo>
                  <a:pt x="48867" y="78426"/>
                </a:lnTo>
                <a:lnTo>
                  <a:pt x="181879" y="78426"/>
                </a:lnTo>
                <a:lnTo>
                  <a:pt x="181879" y="62511"/>
                </a:lnTo>
                <a:lnTo>
                  <a:pt x="91316" y="62511"/>
                </a:lnTo>
                <a:lnTo>
                  <a:pt x="90887" y="60971"/>
                </a:lnTo>
                <a:lnTo>
                  <a:pt x="88845" y="58448"/>
                </a:lnTo>
                <a:lnTo>
                  <a:pt x="40909" y="0"/>
                </a:lnTo>
                <a:close/>
              </a:path>
              <a:path w="182244" h="154940">
                <a:moveTo>
                  <a:pt x="181879" y="78426"/>
                </a:moveTo>
                <a:lnTo>
                  <a:pt x="132980" y="78426"/>
                </a:lnTo>
                <a:lnTo>
                  <a:pt x="131870" y="82636"/>
                </a:lnTo>
                <a:lnTo>
                  <a:pt x="131870" y="154592"/>
                </a:lnTo>
                <a:lnTo>
                  <a:pt x="181879" y="154592"/>
                </a:lnTo>
                <a:lnTo>
                  <a:pt x="181879" y="78426"/>
                </a:lnTo>
                <a:close/>
              </a:path>
              <a:path w="182244" h="154940">
                <a:moveTo>
                  <a:pt x="130739" y="78426"/>
                </a:moveTo>
                <a:lnTo>
                  <a:pt x="51129" y="78426"/>
                </a:lnTo>
                <a:lnTo>
                  <a:pt x="91327" y="124614"/>
                </a:lnTo>
                <a:lnTo>
                  <a:pt x="93494" y="124614"/>
                </a:lnTo>
                <a:lnTo>
                  <a:pt x="130739" y="78426"/>
                </a:lnTo>
                <a:close/>
              </a:path>
              <a:path w="182244" h="154940">
                <a:moveTo>
                  <a:pt x="181879" y="0"/>
                </a:moveTo>
                <a:lnTo>
                  <a:pt x="140959" y="0"/>
                </a:lnTo>
                <a:lnTo>
                  <a:pt x="97559" y="56333"/>
                </a:lnTo>
                <a:lnTo>
                  <a:pt x="93745" y="61087"/>
                </a:lnTo>
                <a:lnTo>
                  <a:pt x="93567" y="62511"/>
                </a:lnTo>
                <a:lnTo>
                  <a:pt x="181879" y="62511"/>
                </a:lnTo>
                <a:lnTo>
                  <a:pt x="18187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911" y="1615458"/>
            <a:ext cx="1121536" cy="2166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578362" y="1283374"/>
            <a:ext cx="538480" cy="241300"/>
            <a:chOff x="14578362" y="1283374"/>
            <a:chExt cx="538480" cy="241300"/>
          </a:xfrm>
        </p:grpSpPr>
        <p:sp>
          <p:nvSpPr>
            <p:cNvPr id="6" name="object 6"/>
            <p:cNvSpPr/>
            <p:nvPr/>
          </p:nvSpPr>
          <p:spPr>
            <a:xfrm>
              <a:off x="14578362" y="1283374"/>
              <a:ext cx="167795" cy="24118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67582" y="1366366"/>
              <a:ext cx="146843" cy="15460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4728" y="1362775"/>
              <a:ext cx="129189" cy="16173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85425" y="1453659"/>
              <a:ext cx="31115" cy="67310"/>
            </a:xfrm>
            <a:custGeom>
              <a:avLst/>
              <a:gdLst/>
              <a:ahLst/>
              <a:cxnLst/>
              <a:rect l="l" t="t" r="r" b="b"/>
              <a:pathLst>
                <a:path w="31115" h="67309">
                  <a:moveTo>
                    <a:pt x="0" y="67309"/>
                  </a:moveTo>
                  <a:lnTo>
                    <a:pt x="30836" y="67309"/>
                  </a:lnTo>
                  <a:lnTo>
                    <a:pt x="30836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085424" y="1362764"/>
            <a:ext cx="483234" cy="161925"/>
            <a:chOff x="15085424" y="1362764"/>
            <a:chExt cx="483234" cy="161925"/>
          </a:xfrm>
        </p:grpSpPr>
        <p:sp>
          <p:nvSpPr>
            <p:cNvPr id="11" name="object 11"/>
            <p:cNvSpPr/>
            <p:nvPr/>
          </p:nvSpPr>
          <p:spPr>
            <a:xfrm>
              <a:off x="15085415" y="1366030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804" y="0"/>
                  </a:lnTo>
                  <a:lnTo>
                    <a:pt x="113804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804" y="87630"/>
                  </a:lnTo>
                  <a:lnTo>
                    <a:pt x="113804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51597" y="1362764"/>
              <a:ext cx="150529" cy="16178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22503" y="1362764"/>
              <a:ext cx="146068" cy="16178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5789927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30"/>
                </a:lnTo>
                <a:lnTo>
                  <a:pt x="51904" y="160235"/>
                </a:lnTo>
                <a:lnTo>
                  <a:pt x="103829" y="51830"/>
                </a:lnTo>
                <a:lnTo>
                  <a:pt x="51914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5687239" y="1007592"/>
            <a:ext cx="362585" cy="516890"/>
            <a:chOff x="15687239" y="1007592"/>
            <a:chExt cx="362585" cy="516890"/>
          </a:xfrm>
        </p:grpSpPr>
        <p:sp>
          <p:nvSpPr>
            <p:cNvPr id="16" name="object 16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87230" y="1007598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612"/>
                  </a:moveTo>
                  <a:lnTo>
                    <a:pt x="298513" y="198882"/>
                  </a:lnTo>
                  <a:lnTo>
                    <a:pt x="271564" y="150406"/>
                  </a:lnTo>
                  <a:lnTo>
                    <a:pt x="258419" y="135788"/>
                  </a:lnTo>
                  <a:lnTo>
                    <a:pt x="236029" y="110871"/>
                  </a:lnTo>
                  <a:lnTo>
                    <a:pt x="234238" y="109410"/>
                  </a:lnTo>
                  <a:lnTo>
                    <a:pt x="234238" y="254025"/>
                  </a:lnTo>
                  <a:lnTo>
                    <a:pt x="229362" y="298869"/>
                  </a:lnTo>
                  <a:lnTo>
                    <a:pt x="218440" y="344665"/>
                  </a:lnTo>
                  <a:lnTo>
                    <a:pt x="207086" y="381406"/>
                  </a:lnTo>
                  <a:lnTo>
                    <a:pt x="200863" y="399084"/>
                  </a:lnTo>
                  <a:lnTo>
                    <a:pt x="154609" y="352729"/>
                  </a:lnTo>
                  <a:lnTo>
                    <a:pt x="108343" y="399084"/>
                  </a:lnTo>
                  <a:lnTo>
                    <a:pt x="102133" y="381406"/>
                  </a:lnTo>
                  <a:lnTo>
                    <a:pt x="90779" y="344665"/>
                  </a:lnTo>
                  <a:lnTo>
                    <a:pt x="79857" y="298869"/>
                  </a:lnTo>
                  <a:lnTo>
                    <a:pt x="74980" y="254025"/>
                  </a:lnTo>
                  <a:lnTo>
                    <a:pt x="86639" y="204825"/>
                  </a:lnTo>
                  <a:lnTo>
                    <a:pt x="112712" y="168351"/>
                  </a:lnTo>
                  <a:lnTo>
                    <a:pt x="139814" y="145148"/>
                  </a:lnTo>
                  <a:lnTo>
                    <a:pt x="154609" y="135788"/>
                  </a:lnTo>
                  <a:lnTo>
                    <a:pt x="169392" y="145148"/>
                  </a:lnTo>
                  <a:lnTo>
                    <a:pt x="196507" y="168351"/>
                  </a:lnTo>
                  <a:lnTo>
                    <a:pt x="222580" y="204825"/>
                  </a:lnTo>
                  <a:lnTo>
                    <a:pt x="234238" y="254025"/>
                  </a:lnTo>
                  <a:lnTo>
                    <a:pt x="234238" y="109410"/>
                  </a:lnTo>
                  <a:lnTo>
                    <a:pt x="199567" y="80975"/>
                  </a:lnTo>
                  <a:lnTo>
                    <a:pt x="169875" y="61404"/>
                  </a:lnTo>
                  <a:lnTo>
                    <a:pt x="154609" y="52844"/>
                  </a:lnTo>
                  <a:lnTo>
                    <a:pt x="139331" y="61404"/>
                  </a:lnTo>
                  <a:lnTo>
                    <a:pt x="73177" y="110871"/>
                  </a:lnTo>
                  <a:lnTo>
                    <a:pt x="37642" y="150406"/>
                  </a:lnTo>
                  <a:lnTo>
                    <a:pt x="10693" y="198882"/>
                  </a:lnTo>
                  <a:lnTo>
                    <a:pt x="0" y="255612"/>
                  </a:lnTo>
                  <a:lnTo>
                    <a:pt x="13208" y="340156"/>
                  </a:lnTo>
                  <a:lnTo>
                    <a:pt x="42265" y="425018"/>
                  </a:lnTo>
                  <a:lnTo>
                    <a:pt x="71323" y="490448"/>
                  </a:lnTo>
                  <a:lnTo>
                    <a:pt x="84531" y="516648"/>
                  </a:lnTo>
                  <a:lnTo>
                    <a:pt x="154609" y="446430"/>
                  </a:lnTo>
                  <a:lnTo>
                    <a:pt x="224675" y="516648"/>
                  </a:lnTo>
                  <a:lnTo>
                    <a:pt x="261747" y="446430"/>
                  </a:lnTo>
                  <a:lnTo>
                    <a:pt x="284353" y="399084"/>
                  </a:lnTo>
                  <a:lnTo>
                    <a:pt x="307886" y="318033"/>
                  </a:lnTo>
                  <a:lnTo>
                    <a:pt x="309206" y="255612"/>
                  </a:lnTo>
                  <a:close/>
                </a:path>
                <a:path w="362584" h="516890">
                  <a:moveTo>
                    <a:pt x="362077" y="52832"/>
                  </a:moveTo>
                  <a:lnTo>
                    <a:pt x="309245" y="0"/>
                  </a:lnTo>
                  <a:lnTo>
                    <a:pt x="256400" y="52832"/>
                  </a:lnTo>
                  <a:lnTo>
                    <a:pt x="309245" y="105676"/>
                  </a:lnTo>
                  <a:lnTo>
                    <a:pt x="362077" y="52832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7051312" y="1451495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0" y="35265"/>
                </a:moveTo>
                <a:lnTo>
                  <a:pt x="544999" y="35265"/>
                </a:lnTo>
                <a:lnTo>
                  <a:pt x="612860" y="0"/>
                </a:lnTo>
                <a:lnTo>
                  <a:pt x="1158729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51323" y="1605678"/>
            <a:ext cx="119567" cy="646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23728" y="1610391"/>
            <a:ext cx="276225" cy="57785"/>
          </a:xfrm>
          <a:custGeom>
            <a:avLst/>
            <a:gdLst/>
            <a:ahLst/>
            <a:cxnLst/>
            <a:rect l="l" t="t" r="r" b="b"/>
            <a:pathLst>
              <a:path w="276225" h="57785">
                <a:moveTo>
                  <a:pt x="48069" y="28778"/>
                </a:moveTo>
                <a:lnTo>
                  <a:pt x="45986" y="16929"/>
                </a:lnTo>
                <a:lnTo>
                  <a:pt x="41008" y="9182"/>
                </a:lnTo>
                <a:lnTo>
                  <a:pt x="40170" y="7861"/>
                </a:lnTo>
                <a:lnTo>
                  <a:pt x="31267" y="2057"/>
                </a:lnTo>
                <a:lnTo>
                  <a:pt x="19913" y="0"/>
                </a:lnTo>
                <a:lnTo>
                  <a:pt x="11353" y="0"/>
                </a:lnTo>
                <a:lnTo>
                  <a:pt x="4559" y="2806"/>
                </a:lnTo>
                <a:lnTo>
                  <a:pt x="635" y="6159"/>
                </a:lnTo>
                <a:lnTo>
                  <a:pt x="4470" y="13500"/>
                </a:lnTo>
                <a:lnTo>
                  <a:pt x="8394" y="10553"/>
                </a:lnTo>
                <a:lnTo>
                  <a:pt x="13106" y="9182"/>
                </a:lnTo>
                <a:lnTo>
                  <a:pt x="28130" y="9182"/>
                </a:lnTo>
                <a:lnTo>
                  <a:pt x="35839" y="14376"/>
                </a:lnTo>
                <a:lnTo>
                  <a:pt x="37719" y="23749"/>
                </a:lnTo>
                <a:lnTo>
                  <a:pt x="12814" y="23749"/>
                </a:lnTo>
                <a:lnTo>
                  <a:pt x="12814" y="32931"/>
                </a:lnTo>
                <a:lnTo>
                  <a:pt x="37973" y="32931"/>
                </a:lnTo>
                <a:lnTo>
                  <a:pt x="36283" y="43243"/>
                </a:lnTo>
                <a:lnTo>
                  <a:pt x="28206" y="48526"/>
                </a:lnTo>
                <a:lnTo>
                  <a:pt x="12814" y="48526"/>
                </a:lnTo>
                <a:lnTo>
                  <a:pt x="7785" y="46355"/>
                </a:lnTo>
                <a:lnTo>
                  <a:pt x="4267" y="43624"/>
                </a:lnTo>
                <a:lnTo>
                  <a:pt x="0" y="51879"/>
                </a:lnTo>
                <a:lnTo>
                  <a:pt x="3924" y="55245"/>
                </a:lnTo>
                <a:lnTo>
                  <a:pt x="11023" y="57721"/>
                </a:lnTo>
                <a:lnTo>
                  <a:pt x="18783" y="57721"/>
                </a:lnTo>
                <a:lnTo>
                  <a:pt x="30924" y="55651"/>
                </a:lnTo>
                <a:lnTo>
                  <a:pt x="40144" y="49809"/>
                </a:lnTo>
                <a:lnTo>
                  <a:pt x="40970" y="48526"/>
                </a:lnTo>
                <a:lnTo>
                  <a:pt x="46012" y="40678"/>
                </a:lnTo>
                <a:lnTo>
                  <a:pt x="48069" y="28778"/>
                </a:lnTo>
                <a:close/>
              </a:path>
              <a:path w="276225" h="57785">
                <a:moveTo>
                  <a:pt x="109347" y="56819"/>
                </a:moveTo>
                <a:lnTo>
                  <a:pt x="85750" y="27978"/>
                </a:lnTo>
                <a:lnTo>
                  <a:pt x="85305" y="27432"/>
                </a:lnTo>
                <a:lnTo>
                  <a:pt x="84886" y="26924"/>
                </a:lnTo>
                <a:lnTo>
                  <a:pt x="107886" y="889"/>
                </a:lnTo>
                <a:lnTo>
                  <a:pt x="96100" y="889"/>
                </a:lnTo>
                <a:lnTo>
                  <a:pt x="74028" y="27432"/>
                </a:lnTo>
                <a:lnTo>
                  <a:pt x="74028" y="889"/>
                </a:lnTo>
                <a:lnTo>
                  <a:pt x="64198" y="889"/>
                </a:lnTo>
                <a:lnTo>
                  <a:pt x="64198" y="56819"/>
                </a:lnTo>
                <a:lnTo>
                  <a:pt x="74028" y="56819"/>
                </a:lnTo>
                <a:lnTo>
                  <a:pt x="74028" y="27978"/>
                </a:lnTo>
                <a:lnTo>
                  <a:pt x="96862" y="56819"/>
                </a:lnTo>
                <a:lnTo>
                  <a:pt x="109347" y="56819"/>
                </a:lnTo>
                <a:close/>
              </a:path>
              <a:path w="276225" h="57785">
                <a:moveTo>
                  <a:pt x="162191" y="51409"/>
                </a:moveTo>
                <a:lnTo>
                  <a:pt x="160718" y="48526"/>
                </a:lnTo>
                <a:lnTo>
                  <a:pt x="158432" y="44056"/>
                </a:lnTo>
                <a:lnTo>
                  <a:pt x="154597" y="47015"/>
                </a:lnTo>
                <a:lnTo>
                  <a:pt x="149885" y="48526"/>
                </a:lnTo>
                <a:lnTo>
                  <a:pt x="145161" y="48526"/>
                </a:lnTo>
                <a:lnTo>
                  <a:pt x="137325" y="47091"/>
                </a:lnTo>
                <a:lnTo>
                  <a:pt x="131203" y="43078"/>
                </a:lnTo>
                <a:lnTo>
                  <a:pt x="127228" y="36855"/>
                </a:lnTo>
                <a:lnTo>
                  <a:pt x="125806" y="28854"/>
                </a:lnTo>
                <a:lnTo>
                  <a:pt x="127203" y="20650"/>
                </a:lnTo>
                <a:lnTo>
                  <a:pt x="131025" y="14465"/>
                </a:lnTo>
                <a:lnTo>
                  <a:pt x="136804" y="10541"/>
                </a:lnTo>
                <a:lnTo>
                  <a:pt x="144030" y="9182"/>
                </a:lnTo>
                <a:lnTo>
                  <a:pt x="149618" y="9182"/>
                </a:lnTo>
                <a:lnTo>
                  <a:pt x="153339" y="10706"/>
                </a:lnTo>
                <a:lnTo>
                  <a:pt x="156679" y="12954"/>
                </a:lnTo>
                <a:lnTo>
                  <a:pt x="158965" y="9182"/>
                </a:lnTo>
                <a:lnTo>
                  <a:pt x="161074" y="5689"/>
                </a:lnTo>
                <a:lnTo>
                  <a:pt x="157391" y="2311"/>
                </a:lnTo>
                <a:lnTo>
                  <a:pt x="151333" y="0"/>
                </a:lnTo>
                <a:lnTo>
                  <a:pt x="144030" y="0"/>
                </a:lnTo>
                <a:lnTo>
                  <a:pt x="131775" y="2247"/>
                </a:lnTo>
                <a:lnTo>
                  <a:pt x="122796" y="8407"/>
                </a:lnTo>
                <a:lnTo>
                  <a:pt x="117284" y="17564"/>
                </a:lnTo>
                <a:lnTo>
                  <a:pt x="115417" y="28854"/>
                </a:lnTo>
                <a:lnTo>
                  <a:pt x="117525" y="40703"/>
                </a:lnTo>
                <a:lnTo>
                  <a:pt x="123431" y="49809"/>
                </a:lnTo>
                <a:lnTo>
                  <a:pt x="132549" y="55651"/>
                </a:lnTo>
                <a:lnTo>
                  <a:pt x="144272" y="57721"/>
                </a:lnTo>
                <a:lnTo>
                  <a:pt x="151549" y="57721"/>
                </a:lnTo>
                <a:lnTo>
                  <a:pt x="158686" y="55156"/>
                </a:lnTo>
                <a:lnTo>
                  <a:pt x="162191" y="51409"/>
                </a:lnTo>
                <a:close/>
              </a:path>
              <a:path w="276225" h="57785">
                <a:moveTo>
                  <a:pt x="224993" y="56819"/>
                </a:moveTo>
                <a:lnTo>
                  <a:pt x="218986" y="42532"/>
                </a:lnTo>
                <a:lnTo>
                  <a:pt x="215112" y="33337"/>
                </a:lnTo>
                <a:lnTo>
                  <a:pt x="206730" y="13423"/>
                </a:lnTo>
                <a:lnTo>
                  <a:pt x="204965" y="9232"/>
                </a:lnTo>
                <a:lnTo>
                  <a:pt x="204965" y="33337"/>
                </a:lnTo>
                <a:lnTo>
                  <a:pt x="188595" y="33337"/>
                </a:lnTo>
                <a:lnTo>
                  <a:pt x="196786" y="13423"/>
                </a:lnTo>
                <a:lnTo>
                  <a:pt x="204965" y="33337"/>
                </a:lnTo>
                <a:lnTo>
                  <a:pt x="204965" y="9232"/>
                </a:lnTo>
                <a:lnTo>
                  <a:pt x="201383" y="711"/>
                </a:lnTo>
                <a:lnTo>
                  <a:pt x="192735" y="711"/>
                </a:lnTo>
                <a:lnTo>
                  <a:pt x="169087" y="56819"/>
                </a:lnTo>
                <a:lnTo>
                  <a:pt x="178981" y="56819"/>
                </a:lnTo>
                <a:lnTo>
                  <a:pt x="184810" y="42532"/>
                </a:lnTo>
                <a:lnTo>
                  <a:pt x="208724" y="42532"/>
                </a:lnTo>
                <a:lnTo>
                  <a:pt x="214541" y="56819"/>
                </a:lnTo>
                <a:lnTo>
                  <a:pt x="224993" y="56819"/>
                </a:lnTo>
                <a:close/>
              </a:path>
              <a:path w="276225" h="57785">
                <a:moveTo>
                  <a:pt x="275767" y="18694"/>
                </a:moveTo>
                <a:lnTo>
                  <a:pt x="274701" y="12014"/>
                </a:lnTo>
                <a:lnTo>
                  <a:pt x="273405" y="9918"/>
                </a:lnTo>
                <a:lnTo>
                  <a:pt x="271119" y="6261"/>
                </a:lnTo>
                <a:lnTo>
                  <a:pt x="265379" y="2806"/>
                </a:lnTo>
                <a:lnTo>
                  <a:pt x="265379" y="12776"/>
                </a:lnTo>
                <a:lnTo>
                  <a:pt x="265379" y="24866"/>
                </a:lnTo>
                <a:lnTo>
                  <a:pt x="260807" y="27660"/>
                </a:lnTo>
                <a:lnTo>
                  <a:pt x="252755" y="27660"/>
                </a:lnTo>
                <a:lnTo>
                  <a:pt x="250342" y="27482"/>
                </a:lnTo>
                <a:lnTo>
                  <a:pt x="248043" y="27266"/>
                </a:lnTo>
                <a:lnTo>
                  <a:pt x="248043" y="10083"/>
                </a:lnTo>
                <a:lnTo>
                  <a:pt x="253085" y="9918"/>
                </a:lnTo>
                <a:lnTo>
                  <a:pt x="261772" y="9918"/>
                </a:lnTo>
                <a:lnTo>
                  <a:pt x="265379" y="12776"/>
                </a:lnTo>
                <a:lnTo>
                  <a:pt x="265379" y="2806"/>
                </a:lnTo>
                <a:lnTo>
                  <a:pt x="264452" y="2235"/>
                </a:lnTo>
                <a:lnTo>
                  <a:pt x="254127" y="711"/>
                </a:lnTo>
                <a:lnTo>
                  <a:pt x="250177" y="711"/>
                </a:lnTo>
                <a:lnTo>
                  <a:pt x="241300" y="889"/>
                </a:lnTo>
                <a:lnTo>
                  <a:pt x="238213" y="889"/>
                </a:lnTo>
                <a:lnTo>
                  <a:pt x="238213" y="56819"/>
                </a:lnTo>
                <a:lnTo>
                  <a:pt x="248043" y="56819"/>
                </a:lnTo>
                <a:lnTo>
                  <a:pt x="248043" y="36614"/>
                </a:lnTo>
                <a:lnTo>
                  <a:pt x="250456" y="36855"/>
                </a:lnTo>
                <a:lnTo>
                  <a:pt x="255308" y="36855"/>
                </a:lnTo>
                <a:lnTo>
                  <a:pt x="256730" y="36614"/>
                </a:lnTo>
                <a:lnTo>
                  <a:pt x="264147" y="35356"/>
                </a:lnTo>
                <a:lnTo>
                  <a:pt x="270548" y="31343"/>
                </a:lnTo>
                <a:lnTo>
                  <a:pt x="273024" y="27660"/>
                </a:lnTo>
                <a:lnTo>
                  <a:pt x="274447" y="25552"/>
                </a:lnTo>
                <a:lnTo>
                  <a:pt x="275767" y="186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51323" y="1742062"/>
            <a:ext cx="119567" cy="646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29653" y="1746784"/>
            <a:ext cx="723265" cy="57785"/>
          </a:xfrm>
          <a:custGeom>
            <a:avLst/>
            <a:gdLst/>
            <a:ahLst/>
            <a:cxnLst/>
            <a:rect l="l" t="t" r="r" b="b"/>
            <a:pathLst>
              <a:path w="723265" h="57785">
                <a:moveTo>
                  <a:pt x="15894" y="722"/>
                </a:moveTo>
                <a:lnTo>
                  <a:pt x="11968" y="722"/>
                </a:lnTo>
                <a:lnTo>
                  <a:pt x="3099" y="879"/>
                </a:lnTo>
                <a:lnTo>
                  <a:pt x="0" y="879"/>
                </a:lnTo>
                <a:lnTo>
                  <a:pt x="0" y="56835"/>
                </a:lnTo>
                <a:lnTo>
                  <a:pt x="9821" y="56835"/>
                </a:lnTo>
                <a:lnTo>
                  <a:pt x="9821" y="36637"/>
                </a:lnTo>
                <a:lnTo>
                  <a:pt x="18446" y="36637"/>
                </a:lnTo>
                <a:lnTo>
                  <a:pt x="25925" y="35369"/>
                </a:lnTo>
                <a:lnTo>
                  <a:pt x="32339" y="31358"/>
                </a:lnTo>
                <a:lnTo>
                  <a:pt x="34817" y="27685"/>
                </a:lnTo>
                <a:lnTo>
                  <a:pt x="14554" y="27685"/>
                </a:lnTo>
                <a:lnTo>
                  <a:pt x="12146" y="27507"/>
                </a:lnTo>
                <a:lnTo>
                  <a:pt x="9821" y="27245"/>
                </a:lnTo>
                <a:lnTo>
                  <a:pt x="9821" y="10052"/>
                </a:lnTo>
                <a:lnTo>
                  <a:pt x="12470" y="9999"/>
                </a:lnTo>
                <a:lnTo>
                  <a:pt x="14847" y="9905"/>
                </a:lnTo>
                <a:lnTo>
                  <a:pt x="35183" y="9905"/>
                </a:lnTo>
                <a:lnTo>
                  <a:pt x="32908" y="6261"/>
                </a:lnTo>
                <a:lnTo>
                  <a:pt x="26230" y="2237"/>
                </a:lnTo>
                <a:lnTo>
                  <a:pt x="15894" y="722"/>
                </a:lnTo>
                <a:close/>
              </a:path>
              <a:path w="723265" h="57785">
                <a:moveTo>
                  <a:pt x="18446" y="36637"/>
                </a:moveTo>
                <a:lnTo>
                  <a:pt x="9821" y="36637"/>
                </a:lnTo>
                <a:lnTo>
                  <a:pt x="12229" y="36867"/>
                </a:lnTo>
                <a:lnTo>
                  <a:pt x="17088" y="36867"/>
                </a:lnTo>
                <a:lnTo>
                  <a:pt x="18446" y="36637"/>
                </a:lnTo>
                <a:close/>
              </a:path>
              <a:path w="723265" h="57785">
                <a:moveTo>
                  <a:pt x="35183" y="9905"/>
                </a:moveTo>
                <a:lnTo>
                  <a:pt x="23569" y="9905"/>
                </a:lnTo>
                <a:lnTo>
                  <a:pt x="27171" y="12805"/>
                </a:lnTo>
                <a:lnTo>
                  <a:pt x="27171" y="24836"/>
                </a:lnTo>
                <a:lnTo>
                  <a:pt x="22606" y="27685"/>
                </a:lnTo>
                <a:lnTo>
                  <a:pt x="34817" y="27685"/>
                </a:lnTo>
                <a:lnTo>
                  <a:pt x="36248" y="25563"/>
                </a:lnTo>
                <a:lnTo>
                  <a:pt x="37569" y="18711"/>
                </a:lnTo>
                <a:lnTo>
                  <a:pt x="36499" y="12013"/>
                </a:lnTo>
                <a:lnTo>
                  <a:pt x="35183" y="9905"/>
                </a:lnTo>
                <a:close/>
              </a:path>
              <a:path w="723265" h="57785">
                <a:moveTo>
                  <a:pt x="78238" y="0"/>
                </a:moveTo>
                <a:lnTo>
                  <a:pt x="66450" y="2228"/>
                </a:lnTo>
                <a:lnTo>
                  <a:pt x="57260" y="8345"/>
                </a:lnTo>
                <a:lnTo>
                  <a:pt x="51289" y="17501"/>
                </a:lnTo>
                <a:lnTo>
                  <a:pt x="49160" y="28847"/>
                </a:lnTo>
                <a:lnTo>
                  <a:pt x="51368" y="40720"/>
                </a:lnTo>
                <a:lnTo>
                  <a:pt x="57472" y="49833"/>
                </a:lnTo>
                <a:lnTo>
                  <a:pt x="66689" y="55675"/>
                </a:lnTo>
                <a:lnTo>
                  <a:pt x="78238" y="57736"/>
                </a:lnTo>
                <a:lnTo>
                  <a:pt x="89815" y="55584"/>
                </a:lnTo>
                <a:lnTo>
                  <a:pt x="99063" y="49590"/>
                </a:lnTo>
                <a:lnTo>
                  <a:pt x="99779" y="48522"/>
                </a:lnTo>
                <a:lnTo>
                  <a:pt x="78238" y="48522"/>
                </a:lnTo>
                <a:lnTo>
                  <a:pt x="70906" y="47021"/>
                </a:lnTo>
                <a:lnTo>
                  <a:pt x="64975" y="42882"/>
                </a:lnTo>
                <a:lnTo>
                  <a:pt x="61006" y="36643"/>
                </a:lnTo>
                <a:lnTo>
                  <a:pt x="59558" y="28847"/>
                </a:lnTo>
                <a:lnTo>
                  <a:pt x="60972" y="20886"/>
                </a:lnTo>
                <a:lnTo>
                  <a:pt x="64885" y="14673"/>
                </a:lnTo>
                <a:lnTo>
                  <a:pt x="70805" y="10634"/>
                </a:lnTo>
                <a:lnTo>
                  <a:pt x="78238" y="9193"/>
                </a:lnTo>
                <a:lnTo>
                  <a:pt x="99941" y="9193"/>
                </a:lnTo>
                <a:lnTo>
                  <a:pt x="99063" y="7889"/>
                </a:lnTo>
                <a:lnTo>
                  <a:pt x="89815" y="2057"/>
                </a:lnTo>
                <a:lnTo>
                  <a:pt x="78238" y="0"/>
                </a:lnTo>
                <a:close/>
              </a:path>
              <a:path w="723265" h="57785">
                <a:moveTo>
                  <a:pt x="99941" y="9193"/>
                </a:moveTo>
                <a:lnTo>
                  <a:pt x="78238" y="9193"/>
                </a:lnTo>
                <a:lnTo>
                  <a:pt x="85626" y="10634"/>
                </a:lnTo>
                <a:lnTo>
                  <a:pt x="91588" y="14673"/>
                </a:lnTo>
                <a:lnTo>
                  <a:pt x="95572" y="20886"/>
                </a:lnTo>
                <a:lnTo>
                  <a:pt x="97023" y="28847"/>
                </a:lnTo>
                <a:lnTo>
                  <a:pt x="95741" y="36573"/>
                </a:lnTo>
                <a:lnTo>
                  <a:pt x="92040" y="42819"/>
                </a:lnTo>
                <a:lnTo>
                  <a:pt x="86134" y="46998"/>
                </a:lnTo>
                <a:lnTo>
                  <a:pt x="78238" y="48522"/>
                </a:lnTo>
                <a:lnTo>
                  <a:pt x="99779" y="48522"/>
                </a:lnTo>
                <a:lnTo>
                  <a:pt x="105191" y="40446"/>
                </a:lnTo>
                <a:lnTo>
                  <a:pt x="107410" y="28847"/>
                </a:lnTo>
                <a:lnTo>
                  <a:pt x="105191" y="16989"/>
                </a:lnTo>
                <a:lnTo>
                  <a:pt x="99941" y="9193"/>
                </a:lnTo>
                <a:close/>
              </a:path>
              <a:path w="723265" h="57785">
                <a:moveTo>
                  <a:pt x="155304" y="0"/>
                </a:moveTo>
                <a:lnTo>
                  <a:pt x="148016" y="0"/>
                </a:lnTo>
                <a:lnTo>
                  <a:pt x="135763" y="2251"/>
                </a:lnTo>
                <a:lnTo>
                  <a:pt x="126794" y="8408"/>
                </a:lnTo>
                <a:lnTo>
                  <a:pt x="121285" y="17572"/>
                </a:lnTo>
                <a:lnTo>
                  <a:pt x="119409" y="28847"/>
                </a:lnTo>
                <a:lnTo>
                  <a:pt x="121510" y="40720"/>
                </a:lnTo>
                <a:lnTo>
                  <a:pt x="127416" y="49833"/>
                </a:lnTo>
                <a:lnTo>
                  <a:pt x="136536" y="55675"/>
                </a:lnTo>
                <a:lnTo>
                  <a:pt x="148278" y="57736"/>
                </a:lnTo>
                <a:lnTo>
                  <a:pt x="155545" y="57736"/>
                </a:lnTo>
                <a:lnTo>
                  <a:pt x="162654" y="55171"/>
                </a:lnTo>
                <a:lnTo>
                  <a:pt x="166162" y="51401"/>
                </a:lnTo>
                <a:lnTo>
                  <a:pt x="164694" y="48522"/>
                </a:lnTo>
                <a:lnTo>
                  <a:pt x="149199" y="48522"/>
                </a:lnTo>
                <a:lnTo>
                  <a:pt x="141319" y="47092"/>
                </a:lnTo>
                <a:lnTo>
                  <a:pt x="135192" y="43070"/>
                </a:lnTo>
                <a:lnTo>
                  <a:pt x="131220" y="36855"/>
                </a:lnTo>
                <a:lnTo>
                  <a:pt x="129807" y="28847"/>
                </a:lnTo>
                <a:lnTo>
                  <a:pt x="131192" y="20656"/>
                </a:lnTo>
                <a:lnTo>
                  <a:pt x="135016" y="14469"/>
                </a:lnTo>
                <a:lnTo>
                  <a:pt x="140789" y="10557"/>
                </a:lnTo>
                <a:lnTo>
                  <a:pt x="148016" y="9193"/>
                </a:lnTo>
                <a:lnTo>
                  <a:pt x="162931" y="9193"/>
                </a:lnTo>
                <a:lnTo>
                  <a:pt x="165031" y="5664"/>
                </a:lnTo>
                <a:lnTo>
                  <a:pt x="161356" y="2324"/>
                </a:lnTo>
                <a:lnTo>
                  <a:pt x="155304" y="0"/>
                </a:lnTo>
                <a:close/>
              </a:path>
              <a:path w="723265" h="57785">
                <a:moveTo>
                  <a:pt x="162403" y="44030"/>
                </a:moveTo>
                <a:lnTo>
                  <a:pt x="158592" y="47024"/>
                </a:lnTo>
                <a:lnTo>
                  <a:pt x="153869" y="48522"/>
                </a:lnTo>
                <a:lnTo>
                  <a:pt x="164694" y="48522"/>
                </a:lnTo>
                <a:lnTo>
                  <a:pt x="162403" y="44030"/>
                </a:lnTo>
                <a:close/>
              </a:path>
              <a:path w="723265" h="57785">
                <a:moveTo>
                  <a:pt x="162931" y="9193"/>
                </a:moveTo>
                <a:lnTo>
                  <a:pt x="153628" y="9193"/>
                </a:lnTo>
                <a:lnTo>
                  <a:pt x="157304" y="10722"/>
                </a:lnTo>
                <a:lnTo>
                  <a:pt x="160675" y="12983"/>
                </a:lnTo>
                <a:lnTo>
                  <a:pt x="162931" y="9193"/>
                </a:lnTo>
                <a:close/>
              </a:path>
              <a:path w="723265" h="57785">
                <a:moveTo>
                  <a:pt x="179031" y="43632"/>
                </a:moveTo>
                <a:lnTo>
                  <a:pt x="174800" y="51883"/>
                </a:lnTo>
                <a:lnTo>
                  <a:pt x="178727" y="55254"/>
                </a:lnTo>
                <a:lnTo>
                  <a:pt x="185837" y="57736"/>
                </a:lnTo>
                <a:lnTo>
                  <a:pt x="193596" y="57736"/>
                </a:lnTo>
                <a:lnTo>
                  <a:pt x="205710" y="55674"/>
                </a:lnTo>
                <a:lnTo>
                  <a:pt x="214925" y="49825"/>
                </a:lnTo>
                <a:lnTo>
                  <a:pt x="215762" y="48522"/>
                </a:lnTo>
                <a:lnTo>
                  <a:pt x="187585" y="48522"/>
                </a:lnTo>
                <a:lnTo>
                  <a:pt x="182570" y="46375"/>
                </a:lnTo>
                <a:lnTo>
                  <a:pt x="179031" y="43632"/>
                </a:lnTo>
                <a:close/>
              </a:path>
              <a:path w="723265" h="57785">
                <a:moveTo>
                  <a:pt x="215810" y="9193"/>
                </a:moveTo>
                <a:lnTo>
                  <a:pt x="202957" y="9193"/>
                </a:lnTo>
                <a:lnTo>
                  <a:pt x="210611" y="14397"/>
                </a:lnTo>
                <a:lnTo>
                  <a:pt x="212527" y="23737"/>
                </a:lnTo>
                <a:lnTo>
                  <a:pt x="187585" y="23737"/>
                </a:lnTo>
                <a:lnTo>
                  <a:pt x="187585" y="32920"/>
                </a:lnTo>
                <a:lnTo>
                  <a:pt x="212768" y="32920"/>
                </a:lnTo>
                <a:lnTo>
                  <a:pt x="211103" y="43255"/>
                </a:lnTo>
                <a:lnTo>
                  <a:pt x="202999" y="48522"/>
                </a:lnTo>
                <a:lnTo>
                  <a:pt x="215762" y="48522"/>
                </a:lnTo>
                <a:lnTo>
                  <a:pt x="220786" y="40694"/>
                </a:lnTo>
                <a:lnTo>
                  <a:pt x="222841" y="28784"/>
                </a:lnTo>
                <a:lnTo>
                  <a:pt x="220763" y="16936"/>
                </a:lnTo>
                <a:lnTo>
                  <a:pt x="215810" y="9193"/>
                </a:lnTo>
                <a:close/>
              </a:path>
              <a:path w="723265" h="57785">
                <a:moveTo>
                  <a:pt x="194727" y="0"/>
                </a:moveTo>
                <a:lnTo>
                  <a:pt x="186161" y="0"/>
                </a:lnTo>
                <a:lnTo>
                  <a:pt x="179387" y="2806"/>
                </a:lnTo>
                <a:lnTo>
                  <a:pt x="175460" y="6146"/>
                </a:lnTo>
                <a:lnTo>
                  <a:pt x="179313" y="13517"/>
                </a:lnTo>
                <a:lnTo>
                  <a:pt x="183209" y="10554"/>
                </a:lnTo>
                <a:lnTo>
                  <a:pt x="187879" y="9193"/>
                </a:lnTo>
                <a:lnTo>
                  <a:pt x="215810" y="9193"/>
                </a:lnTo>
                <a:lnTo>
                  <a:pt x="214956" y="7858"/>
                </a:lnTo>
                <a:lnTo>
                  <a:pt x="206064" y="2047"/>
                </a:lnTo>
                <a:lnTo>
                  <a:pt x="194727" y="0"/>
                </a:lnTo>
                <a:close/>
              </a:path>
              <a:path w="723265" h="57785">
                <a:moveTo>
                  <a:pt x="248830" y="879"/>
                </a:moveTo>
                <a:lnTo>
                  <a:pt x="239008" y="879"/>
                </a:lnTo>
                <a:lnTo>
                  <a:pt x="239008" y="56835"/>
                </a:lnTo>
                <a:lnTo>
                  <a:pt x="248830" y="56835"/>
                </a:lnTo>
                <a:lnTo>
                  <a:pt x="248830" y="27967"/>
                </a:lnTo>
                <a:lnTo>
                  <a:pt x="260510" y="27967"/>
                </a:lnTo>
                <a:lnTo>
                  <a:pt x="260048" y="27402"/>
                </a:lnTo>
                <a:lnTo>
                  <a:pt x="248830" y="27402"/>
                </a:lnTo>
                <a:lnTo>
                  <a:pt x="248830" y="879"/>
                </a:lnTo>
                <a:close/>
              </a:path>
              <a:path w="723265" h="57785">
                <a:moveTo>
                  <a:pt x="260510" y="27967"/>
                </a:moveTo>
                <a:lnTo>
                  <a:pt x="248830" y="27967"/>
                </a:lnTo>
                <a:lnTo>
                  <a:pt x="271709" y="56835"/>
                </a:lnTo>
                <a:lnTo>
                  <a:pt x="284117" y="56835"/>
                </a:lnTo>
                <a:lnTo>
                  <a:pt x="260510" y="27967"/>
                </a:lnTo>
                <a:close/>
              </a:path>
              <a:path w="723265" h="57785">
                <a:moveTo>
                  <a:pt x="282713" y="879"/>
                </a:moveTo>
                <a:lnTo>
                  <a:pt x="270881" y="879"/>
                </a:lnTo>
                <a:lnTo>
                  <a:pt x="248830" y="27402"/>
                </a:lnTo>
                <a:lnTo>
                  <a:pt x="260048" y="27402"/>
                </a:lnTo>
                <a:lnTo>
                  <a:pt x="259688" y="26962"/>
                </a:lnTo>
                <a:lnTo>
                  <a:pt x="282713" y="879"/>
                </a:lnTo>
                <a:close/>
              </a:path>
              <a:path w="723265" h="57785">
                <a:moveTo>
                  <a:pt x="326105" y="0"/>
                </a:moveTo>
                <a:lnTo>
                  <a:pt x="318838" y="0"/>
                </a:lnTo>
                <a:lnTo>
                  <a:pt x="306573" y="2251"/>
                </a:lnTo>
                <a:lnTo>
                  <a:pt x="297598" y="8408"/>
                </a:lnTo>
                <a:lnTo>
                  <a:pt x="292086" y="17572"/>
                </a:lnTo>
                <a:lnTo>
                  <a:pt x="290211" y="28847"/>
                </a:lnTo>
                <a:lnTo>
                  <a:pt x="292314" y="40720"/>
                </a:lnTo>
                <a:lnTo>
                  <a:pt x="298226" y="49833"/>
                </a:lnTo>
                <a:lnTo>
                  <a:pt x="307350" y="55675"/>
                </a:lnTo>
                <a:lnTo>
                  <a:pt x="319089" y="57736"/>
                </a:lnTo>
                <a:lnTo>
                  <a:pt x="326346" y="57736"/>
                </a:lnTo>
                <a:lnTo>
                  <a:pt x="333455" y="55171"/>
                </a:lnTo>
                <a:lnTo>
                  <a:pt x="336953" y="51401"/>
                </a:lnTo>
                <a:lnTo>
                  <a:pt x="335505" y="48522"/>
                </a:lnTo>
                <a:lnTo>
                  <a:pt x="319958" y="48522"/>
                </a:lnTo>
                <a:lnTo>
                  <a:pt x="312103" y="47092"/>
                </a:lnTo>
                <a:lnTo>
                  <a:pt x="305981" y="43070"/>
                </a:lnTo>
                <a:lnTo>
                  <a:pt x="302005" y="36855"/>
                </a:lnTo>
                <a:lnTo>
                  <a:pt x="300587" y="28847"/>
                </a:lnTo>
                <a:lnTo>
                  <a:pt x="301977" y="20656"/>
                </a:lnTo>
                <a:lnTo>
                  <a:pt x="305813" y="14469"/>
                </a:lnTo>
                <a:lnTo>
                  <a:pt x="311600" y="10557"/>
                </a:lnTo>
                <a:lnTo>
                  <a:pt x="318838" y="9193"/>
                </a:lnTo>
                <a:lnTo>
                  <a:pt x="333744" y="9193"/>
                </a:lnTo>
                <a:lnTo>
                  <a:pt x="335885" y="5664"/>
                </a:lnTo>
                <a:lnTo>
                  <a:pt x="332157" y="2324"/>
                </a:lnTo>
                <a:lnTo>
                  <a:pt x="326105" y="0"/>
                </a:lnTo>
                <a:close/>
              </a:path>
              <a:path w="723265" h="57785">
                <a:moveTo>
                  <a:pt x="333246" y="44030"/>
                </a:moveTo>
                <a:lnTo>
                  <a:pt x="329403" y="47024"/>
                </a:lnTo>
                <a:lnTo>
                  <a:pt x="324670" y="48522"/>
                </a:lnTo>
                <a:lnTo>
                  <a:pt x="335505" y="48522"/>
                </a:lnTo>
                <a:lnTo>
                  <a:pt x="333246" y="44030"/>
                </a:lnTo>
                <a:close/>
              </a:path>
              <a:path w="723265" h="57785">
                <a:moveTo>
                  <a:pt x="333744" y="9193"/>
                </a:moveTo>
                <a:lnTo>
                  <a:pt x="324429" y="9193"/>
                </a:lnTo>
                <a:lnTo>
                  <a:pt x="328094" y="10722"/>
                </a:lnTo>
                <a:lnTo>
                  <a:pt x="331445" y="12983"/>
                </a:lnTo>
                <a:lnTo>
                  <a:pt x="333744" y="9193"/>
                </a:lnTo>
                <a:close/>
              </a:path>
              <a:path w="723265" h="57785">
                <a:moveTo>
                  <a:pt x="361360" y="879"/>
                </a:moveTo>
                <a:lnTo>
                  <a:pt x="351539" y="879"/>
                </a:lnTo>
                <a:lnTo>
                  <a:pt x="351539" y="56835"/>
                </a:lnTo>
                <a:lnTo>
                  <a:pt x="360177" y="56835"/>
                </a:lnTo>
                <a:lnTo>
                  <a:pt x="372113" y="40668"/>
                </a:lnTo>
                <a:lnTo>
                  <a:pt x="361360" y="40668"/>
                </a:lnTo>
                <a:lnTo>
                  <a:pt x="361360" y="879"/>
                </a:lnTo>
                <a:close/>
              </a:path>
              <a:path w="723265" h="57785">
                <a:moveTo>
                  <a:pt x="399317" y="17109"/>
                </a:moveTo>
                <a:lnTo>
                  <a:pt x="389506" y="17109"/>
                </a:lnTo>
                <a:lnTo>
                  <a:pt x="389506" y="56835"/>
                </a:lnTo>
                <a:lnTo>
                  <a:pt x="399317" y="56835"/>
                </a:lnTo>
                <a:lnTo>
                  <a:pt x="399317" y="17109"/>
                </a:lnTo>
                <a:close/>
              </a:path>
              <a:path w="723265" h="57785">
                <a:moveTo>
                  <a:pt x="399317" y="879"/>
                </a:moveTo>
                <a:lnTo>
                  <a:pt x="390721" y="879"/>
                </a:lnTo>
                <a:lnTo>
                  <a:pt x="361360" y="40668"/>
                </a:lnTo>
                <a:lnTo>
                  <a:pt x="372113" y="40668"/>
                </a:lnTo>
                <a:lnTo>
                  <a:pt x="389506" y="17109"/>
                </a:lnTo>
                <a:lnTo>
                  <a:pt x="399317" y="17109"/>
                </a:lnTo>
                <a:lnTo>
                  <a:pt x="399317" y="879"/>
                </a:lnTo>
                <a:close/>
              </a:path>
              <a:path w="723265" h="57785">
                <a:moveTo>
                  <a:pt x="429526" y="879"/>
                </a:moveTo>
                <a:lnTo>
                  <a:pt x="419620" y="879"/>
                </a:lnTo>
                <a:lnTo>
                  <a:pt x="419620" y="56835"/>
                </a:lnTo>
                <a:lnTo>
                  <a:pt x="429473" y="56835"/>
                </a:lnTo>
                <a:lnTo>
                  <a:pt x="429473" y="16627"/>
                </a:lnTo>
                <a:lnTo>
                  <a:pt x="441036" y="16627"/>
                </a:lnTo>
                <a:lnTo>
                  <a:pt x="429526" y="879"/>
                </a:lnTo>
                <a:close/>
              </a:path>
              <a:path w="723265" h="57785">
                <a:moveTo>
                  <a:pt x="476121" y="16407"/>
                </a:moveTo>
                <a:lnTo>
                  <a:pt x="466404" y="16407"/>
                </a:lnTo>
                <a:lnTo>
                  <a:pt x="466404" y="56835"/>
                </a:lnTo>
                <a:lnTo>
                  <a:pt x="476121" y="56835"/>
                </a:lnTo>
                <a:lnTo>
                  <a:pt x="476121" y="16407"/>
                </a:lnTo>
                <a:close/>
              </a:path>
              <a:path w="723265" h="57785">
                <a:moveTo>
                  <a:pt x="441036" y="16627"/>
                </a:moveTo>
                <a:lnTo>
                  <a:pt x="429473" y="16627"/>
                </a:lnTo>
                <a:lnTo>
                  <a:pt x="447284" y="41234"/>
                </a:lnTo>
                <a:lnTo>
                  <a:pt x="448729" y="41234"/>
                </a:lnTo>
                <a:lnTo>
                  <a:pt x="458845" y="27025"/>
                </a:lnTo>
                <a:lnTo>
                  <a:pt x="448635" y="27025"/>
                </a:lnTo>
                <a:lnTo>
                  <a:pt x="441036" y="16627"/>
                </a:lnTo>
                <a:close/>
              </a:path>
              <a:path w="723265" h="57785">
                <a:moveTo>
                  <a:pt x="476121" y="879"/>
                </a:moveTo>
                <a:lnTo>
                  <a:pt x="466865" y="879"/>
                </a:lnTo>
                <a:lnTo>
                  <a:pt x="448635" y="27025"/>
                </a:lnTo>
                <a:lnTo>
                  <a:pt x="458845" y="27025"/>
                </a:lnTo>
                <a:lnTo>
                  <a:pt x="466404" y="16407"/>
                </a:lnTo>
                <a:lnTo>
                  <a:pt x="476121" y="16407"/>
                </a:lnTo>
                <a:lnTo>
                  <a:pt x="476121" y="879"/>
                </a:lnTo>
                <a:close/>
              </a:path>
              <a:path w="723265" h="57785">
                <a:moveTo>
                  <a:pt x="529156" y="879"/>
                </a:moveTo>
                <a:lnTo>
                  <a:pt x="496435" y="879"/>
                </a:lnTo>
                <a:lnTo>
                  <a:pt x="496435" y="56835"/>
                </a:lnTo>
                <a:lnTo>
                  <a:pt x="499691" y="56835"/>
                </a:lnTo>
                <a:lnTo>
                  <a:pt x="504508" y="57171"/>
                </a:lnTo>
                <a:lnTo>
                  <a:pt x="510979" y="57171"/>
                </a:lnTo>
                <a:lnTo>
                  <a:pt x="520157" y="55946"/>
                </a:lnTo>
                <a:lnTo>
                  <a:pt x="526934" y="52388"/>
                </a:lnTo>
                <a:lnTo>
                  <a:pt x="530185" y="47956"/>
                </a:lnTo>
                <a:lnTo>
                  <a:pt x="510434" y="47956"/>
                </a:lnTo>
                <a:lnTo>
                  <a:pt x="506256" y="47642"/>
                </a:lnTo>
                <a:lnTo>
                  <a:pt x="506256" y="31737"/>
                </a:lnTo>
                <a:lnTo>
                  <a:pt x="508759" y="31391"/>
                </a:lnTo>
                <a:lnTo>
                  <a:pt x="511146" y="31276"/>
                </a:lnTo>
                <a:lnTo>
                  <a:pt x="532570" y="31276"/>
                </a:lnTo>
                <a:lnTo>
                  <a:pt x="532570" y="28595"/>
                </a:lnTo>
                <a:lnTo>
                  <a:pt x="525973" y="22543"/>
                </a:lnTo>
                <a:lnTo>
                  <a:pt x="506256" y="22543"/>
                </a:lnTo>
                <a:lnTo>
                  <a:pt x="506256" y="10052"/>
                </a:lnTo>
                <a:lnTo>
                  <a:pt x="529156" y="10052"/>
                </a:lnTo>
                <a:lnTo>
                  <a:pt x="529156" y="879"/>
                </a:lnTo>
                <a:close/>
              </a:path>
              <a:path w="723265" h="57785">
                <a:moveTo>
                  <a:pt x="532570" y="31276"/>
                </a:moveTo>
                <a:lnTo>
                  <a:pt x="519837" y="31276"/>
                </a:lnTo>
                <a:lnTo>
                  <a:pt x="522790" y="34857"/>
                </a:lnTo>
                <a:lnTo>
                  <a:pt x="522790" y="44595"/>
                </a:lnTo>
                <a:lnTo>
                  <a:pt x="519785" y="47956"/>
                </a:lnTo>
                <a:lnTo>
                  <a:pt x="530185" y="47956"/>
                </a:lnTo>
                <a:lnTo>
                  <a:pt x="531131" y="46666"/>
                </a:lnTo>
                <a:lnTo>
                  <a:pt x="532570" y="38951"/>
                </a:lnTo>
                <a:lnTo>
                  <a:pt x="532570" y="31276"/>
                </a:lnTo>
                <a:close/>
              </a:path>
              <a:path w="723265" h="57785">
                <a:moveTo>
                  <a:pt x="525470" y="22083"/>
                </a:moveTo>
                <a:lnTo>
                  <a:pt x="511774" y="22083"/>
                </a:lnTo>
                <a:lnTo>
                  <a:pt x="508392" y="22219"/>
                </a:lnTo>
                <a:lnTo>
                  <a:pt x="506256" y="22543"/>
                </a:lnTo>
                <a:lnTo>
                  <a:pt x="525973" y="22543"/>
                </a:lnTo>
                <a:lnTo>
                  <a:pt x="525470" y="22083"/>
                </a:lnTo>
                <a:close/>
              </a:path>
              <a:path w="723265" h="57785">
                <a:moveTo>
                  <a:pt x="575396" y="722"/>
                </a:moveTo>
                <a:lnTo>
                  <a:pt x="566768" y="722"/>
                </a:lnTo>
                <a:lnTo>
                  <a:pt x="543103" y="56835"/>
                </a:lnTo>
                <a:lnTo>
                  <a:pt x="553040" y="56835"/>
                </a:lnTo>
                <a:lnTo>
                  <a:pt x="558893" y="42532"/>
                </a:lnTo>
                <a:lnTo>
                  <a:pt x="593036" y="42532"/>
                </a:lnTo>
                <a:lnTo>
                  <a:pt x="589166" y="33360"/>
                </a:lnTo>
                <a:lnTo>
                  <a:pt x="562653" y="33360"/>
                </a:lnTo>
                <a:lnTo>
                  <a:pt x="570841" y="13434"/>
                </a:lnTo>
                <a:lnTo>
                  <a:pt x="580759" y="13434"/>
                </a:lnTo>
                <a:lnTo>
                  <a:pt x="575396" y="722"/>
                </a:lnTo>
                <a:close/>
              </a:path>
              <a:path w="723265" h="57785">
                <a:moveTo>
                  <a:pt x="593036" y="42532"/>
                </a:moveTo>
                <a:lnTo>
                  <a:pt x="582757" y="42532"/>
                </a:lnTo>
                <a:lnTo>
                  <a:pt x="588599" y="56835"/>
                </a:lnTo>
                <a:lnTo>
                  <a:pt x="599070" y="56835"/>
                </a:lnTo>
                <a:lnTo>
                  <a:pt x="593036" y="42532"/>
                </a:lnTo>
                <a:close/>
              </a:path>
              <a:path w="723265" h="57785">
                <a:moveTo>
                  <a:pt x="580759" y="13434"/>
                </a:moveTo>
                <a:lnTo>
                  <a:pt x="570841" y="13434"/>
                </a:lnTo>
                <a:lnTo>
                  <a:pt x="579019" y="33360"/>
                </a:lnTo>
                <a:lnTo>
                  <a:pt x="589166" y="33360"/>
                </a:lnTo>
                <a:lnTo>
                  <a:pt x="580759" y="13434"/>
                </a:lnTo>
                <a:close/>
              </a:path>
              <a:path w="723265" h="57785">
                <a:moveTo>
                  <a:pt x="622096" y="879"/>
                </a:moveTo>
                <a:lnTo>
                  <a:pt x="612232" y="879"/>
                </a:lnTo>
                <a:lnTo>
                  <a:pt x="612232" y="56835"/>
                </a:lnTo>
                <a:lnTo>
                  <a:pt x="622096" y="56835"/>
                </a:lnTo>
                <a:lnTo>
                  <a:pt x="622096" y="32920"/>
                </a:lnTo>
                <a:lnTo>
                  <a:pt x="657393" y="32920"/>
                </a:lnTo>
                <a:lnTo>
                  <a:pt x="657393" y="23737"/>
                </a:lnTo>
                <a:lnTo>
                  <a:pt x="622096" y="23737"/>
                </a:lnTo>
                <a:lnTo>
                  <a:pt x="622096" y="879"/>
                </a:lnTo>
                <a:close/>
              </a:path>
              <a:path w="723265" h="57785">
                <a:moveTo>
                  <a:pt x="657393" y="32920"/>
                </a:moveTo>
                <a:lnTo>
                  <a:pt x="647697" y="32920"/>
                </a:lnTo>
                <a:lnTo>
                  <a:pt x="647697" y="56835"/>
                </a:lnTo>
                <a:lnTo>
                  <a:pt x="657393" y="56835"/>
                </a:lnTo>
                <a:lnTo>
                  <a:pt x="657393" y="32920"/>
                </a:lnTo>
                <a:close/>
              </a:path>
              <a:path w="723265" h="57785">
                <a:moveTo>
                  <a:pt x="657393" y="879"/>
                </a:moveTo>
                <a:lnTo>
                  <a:pt x="647697" y="879"/>
                </a:lnTo>
                <a:lnTo>
                  <a:pt x="647697" y="23737"/>
                </a:lnTo>
                <a:lnTo>
                  <a:pt x="657393" y="23737"/>
                </a:lnTo>
                <a:lnTo>
                  <a:pt x="657393" y="879"/>
                </a:lnTo>
                <a:close/>
              </a:path>
              <a:path w="723265" h="57785">
                <a:moveTo>
                  <a:pt x="687549" y="879"/>
                </a:moveTo>
                <a:lnTo>
                  <a:pt x="677717" y="879"/>
                </a:lnTo>
                <a:lnTo>
                  <a:pt x="677717" y="56835"/>
                </a:lnTo>
                <a:lnTo>
                  <a:pt x="687549" y="56835"/>
                </a:lnTo>
                <a:lnTo>
                  <a:pt x="687549" y="27967"/>
                </a:lnTo>
                <a:lnTo>
                  <a:pt x="699231" y="27967"/>
                </a:lnTo>
                <a:lnTo>
                  <a:pt x="698768" y="27402"/>
                </a:lnTo>
                <a:lnTo>
                  <a:pt x="687549" y="27402"/>
                </a:lnTo>
                <a:lnTo>
                  <a:pt x="687549" y="879"/>
                </a:lnTo>
                <a:close/>
              </a:path>
              <a:path w="723265" h="57785">
                <a:moveTo>
                  <a:pt x="699231" y="27967"/>
                </a:moveTo>
                <a:lnTo>
                  <a:pt x="687549" y="27967"/>
                </a:lnTo>
                <a:lnTo>
                  <a:pt x="710397" y="56835"/>
                </a:lnTo>
                <a:lnTo>
                  <a:pt x="722888" y="56835"/>
                </a:lnTo>
                <a:lnTo>
                  <a:pt x="699231" y="27967"/>
                </a:lnTo>
                <a:close/>
              </a:path>
              <a:path w="723265" h="57785">
                <a:moveTo>
                  <a:pt x="721433" y="879"/>
                </a:moveTo>
                <a:lnTo>
                  <a:pt x="709632" y="879"/>
                </a:lnTo>
                <a:lnTo>
                  <a:pt x="687549" y="27402"/>
                </a:lnTo>
                <a:lnTo>
                  <a:pt x="698768" y="27402"/>
                </a:lnTo>
                <a:lnTo>
                  <a:pt x="698408" y="26962"/>
                </a:lnTo>
                <a:lnTo>
                  <a:pt x="721433" y="879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4860" y="1113526"/>
            <a:ext cx="1066051" cy="2321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6569035" y="1059852"/>
            <a:ext cx="232410" cy="50800"/>
            <a:chOff x="16569035" y="1059852"/>
            <a:chExt cx="232410" cy="50800"/>
          </a:xfrm>
        </p:grpSpPr>
        <p:sp>
          <p:nvSpPr>
            <p:cNvPr id="25" name="object 25"/>
            <p:cNvSpPr/>
            <p:nvPr/>
          </p:nvSpPr>
          <p:spPr>
            <a:xfrm>
              <a:off x="16596604" y="1059852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40">
                  <a:moveTo>
                    <a:pt x="47914" y="31"/>
                  </a:moveTo>
                  <a:lnTo>
                    <a:pt x="0" y="0"/>
                  </a:lnTo>
                  <a:lnTo>
                    <a:pt x="7277" y="15172"/>
                  </a:lnTo>
                  <a:lnTo>
                    <a:pt x="47914" y="3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569035" y="1059852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27527" y="0"/>
                  </a:moveTo>
                  <a:lnTo>
                    <a:pt x="0" y="28072"/>
                  </a:lnTo>
                  <a:lnTo>
                    <a:pt x="34805" y="15172"/>
                  </a:lnTo>
                  <a:lnTo>
                    <a:pt x="2752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75775" y="1063423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90">
                  <a:moveTo>
                    <a:pt x="91882" y="0"/>
                  </a:moveTo>
                  <a:lnTo>
                    <a:pt x="0" y="35381"/>
                  </a:lnTo>
                  <a:lnTo>
                    <a:pt x="125221" y="46668"/>
                  </a:lnTo>
                  <a:lnTo>
                    <a:pt x="91882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6896616" y="1059883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4" h="19684">
                <a:moveTo>
                  <a:pt x="76374" y="0"/>
                </a:moveTo>
                <a:lnTo>
                  <a:pt x="0" y="0"/>
                </a:lnTo>
                <a:lnTo>
                  <a:pt x="26627" y="19591"/>
                </a:lnTo>
                <a:lnTo>
                  <a:pt x="7637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79749" y="1138823"/>
            <a:ext cx="89274" cy="1059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923317" y="1059883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09">
                <a:moveTo>
                  <a:pt x="50511" y="0"/>
                </a:moveTo>
                <a:lnTo>
                  <a:pt x="49747" y="0"/>
                </a:lnTo>
                <a:lnTo>
                  <a:pt x="0" y="19591"/>
                </a:lnTo>
                <a:lnTo>
                  <a:pt x="30218" y="41716"/>
                </a:lnTo>
                <a:lnTo>
                  <a:pt x="5051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03356" y="1282672"/>
            <a:ext cx="78552" cy="10124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6727124" y="1153189"/>
            <a:ext cx="170815" cy="156845"/>
            <a:chOff x="16727124" y="1153189"/>
            <a:chExt cx="170815" cy="156845"/>
          </a:xfrm>
        </p:grpSpPr>
        <p:sp>
          <p:nvSpPr>
            <p:cNvPr id="33" name="object 33"/>
            <p:cNvSpPr/>
            <p:nvPr/>
          </p:nvSpPr>
          <p:spPr>
            <a:xfrm>
              <a:off x="16780557" y="1153189"/>
              <a:ext cx="117475" cy="85725"/>
            </a:xfrm>
            <a:custGeom>
              <a:avLst/>
              <a:gdLst/>
              <a:ahLst/>
              <a:cxnLst/>
              <a:rect l="l" t="t" r="r" b="b"/>
              <a:pathLst>
                <a:path w="117475" h="85725">
                  <a:moveTo>
                    <a:pt x="46679" y="0"/>
                  </a:moveTo>
                  <a:lnTo>
                    <a:pt x="0" y="72887"/>
                  </a:lnTo>
                  <a:lnTo>
                    <a:pt x="116886" y="85243"/>
                  </a:lnTo>
                  <a:lnTo>
                    <a:pt x="4667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27124" y="1226067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53495" y="0"/>
                  </a:moveTo>
                  <a:lnTo>
                    <a:pt x="0" y="83390"/>
                  </a:lnTo>
                  <a:lnTo>
                    <a:pt x="170371" y="12376"/>
                  </a:lnTo>
                  <a:lnTo>
                    <a:pt x="5349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6479090" y="1302892"/>
            <a:ext cx="366395" cy="167005"/>
            <a:chOff x="16479090" y="1302892"/>
            <a:chExt cx="366395" cy="167005"/>
          </a:xfrm>
        </p:grpSpPr>
        <p:sp>
          <p:nvSpPr>
            <p:cNvPr id="36" name="object 36"/>
            <p:cNvSpPr/>
            <p:nvPr/>
          </p:nvSpPr>
          <p:spPr>
            <a:xfrm>
              <a:off x="16479090" y="130289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8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72916" y="1371361"/>
              <a:ext cx="172434" cy="9852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6593735" y="1157545"/>
            <a:ext cx="123825" cy="93980"/>
            <a:chOff x="16593735" y="1157545"/>
            <a:chExt cx="123825" cy="93980"/>
          </a:xfrm>
        </p:grpSpPr>
        <p:sp>
          <p:nvSpPr>
            <p:cNvPr id="39" name="object 39"/>
            <p:cNvSpPr/>
            <p:nvPr/>
          </p:nvSpPr>
          <p:spPr>
            <a:xfrm>
              <a:off x="16593735" y="1157545"/>
              <a:ext cx="123825" cy="5080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96824" y="0"/>
                  </a:moveTo>
                  <a:lnTo>
                    <a:pt x="0" y="37799"/>
                  </a:lnTo>
                  <a:lnTo>
                    <a:pt x="123409" y="50406"/>
                  </a:lnTo>
                  <a:lnTo>
                    <a:pt x="9682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593735" y="1195345"/>
              <a:ext cx="123825" cy="56515"/>
            </a:xfrm>
            <a:custGeom>
              <a:avLst/>
              <a:gdLst/>
              <a:ahLst/>
              <a:cxnLst/>
              <a:rect l="l" t="t" r="r" b="b"/>
              <a:pathLst>
                <a:path w="123825" h="56515">
                  <a:moveTo>
                    <a:pt x="0" y="0"/>
                  </a:moveTo>
                  <a:lnTo>
                    <a:pt x="15339" y="56176"/>
                  </a:lnTo>
                  <a:lnTo>
                    <a:pt x="123409" y="12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7696099" y="10366176"/>
            <a:ext cx="471170" cy="502284"/>
            <a:chOff x="17696099" y="10366176"/>
            <a:chExt cx="471170" cy="502284"/>
          </a:xfrm>
        </p:grpSpPr>
        <p:sp>
          <p:nvSpPr>
            <p:cNvPr id="42" name="object 42"/>
            <p:cNvSpPr/>
            <p:nvPr/>
          </p:nvSpPr>
          <p:spPr>
            <a:xfrm>
              <a:off x="17696183" y="10567895"/>
              <a:ext cx="257810" cy="300990"/>
            </a:xfrm>
            <a:custGeom>
              <a:avLst/>
              <a:gdLst/>
              <a:ahLst/>
              <a:cxnLst/>
              <a:rect l="l" t="t" r="r" b="b"/>
              <a:pathLst>
                <a:path w="257809" h="300990">
                  <a:moveTo>
                    <a:pt x="0" y="0"/>
                  </a:moveTo>
                  <a:lnTo>
                    <a:pt x="0" y="300430"/>
                  </a:lnTo>
                  <a:lnTo>
                    <a:pt x="257301" y="26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696099" y="10366176"/>
              <a:ext cx="471170" cy="227965"/>
            </a:xfrm>
            <a:custGeom>
              <a:avLst/>
              <a:gdLst/>
              <a:ahLst/>
              <a:cxnLst/>
              <a:rect l="l" t="t" r="r" b="b"/>
              <a:pathLst>
                <a:path w="471169" h="227965">
                  <a:moveTo>
                    <a:pt x="471095" y="0"/>
                  </a:moveTo>
                  <a:lnTo>
                    <a:pt x="0" y="196716"/>
                  </a:lnTo>
                  <a:lnTo>
                    <a:pt x="0" y="201721"/>
                  </a:lnTo>
                  <a:lnTo>
                    <a:pt x="257301" y="227888"/>
                  </a:lnTo>
                  <a:lnTo>
                    <a:pt x="471095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0" y="1134643"/>
            <a:ext cx="681355" cy="925830"/>
            <a:chOff x="0" y="1134643"/>
            <a:chExt cx="681355" cy="925830"/>
          </a:xfrm>
        </p:grpSpPr>
        <p:sp>
          <p:nvSpPr>
            <p:cNvPr id="45" name="object 45"/>
            <p:cNvSpPr/>
            <p:nvPr/>
          </p:nvSpPr>
          <p:spPr>
            <a:xfrm>
              <a:off x="141090" y="1429579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19"/>
                  </a:lnTo>
                  <a:lnTo>
                    <a:pt x="540098" y="630619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1134643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74"/>
                  </a:lnTo>
                  <a:lnTo>
                    <a:pt x="141092" y="349866"/>
                  </a:lnTo>
                  <a:lnTo>
                    <a:pt x="681180" y="294946"/>
                  </a:lnTo>
                  <a:lnTo>
                    <a:pt x="681180" y="28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1580402" y="1067454"/>
            <a:ext cx="8245480" cy="1158221"/>
          </a:xfrm>
          <a:custGeom>
            <a:avLst/>
            <a:gdLst/>
            <a:ahLst/>
            <a:cxnLst/>
            <a:rect l="l" t="t" r="r" b="b"/>
            <a:pathLst>
              <a:path w="8478520" h="913130">
                <a:moveTo>
                  <a:pt x="8478097" y="0"/>
                </a:moveTo>
                <a:lnTo>
                  <a:pt x="0" y="0"/>
                </a:lnTo>
                <a:lnTo>
                  <a:pt x="0" y="742249"/>
                </a:lnTo>
                <a:lnTo>
                  <a:pt x="8320374" y="742249"/>
                </a:lnTo>
                <a:lnTo>
                  <a:pt x="8478097" y="913019"/>
                </a:lnTo>
                <a:lnTo>
                  <a:pt x="8478097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789981" y="1155766"/>
            <a:ext cx="8704175" cy="5834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pc="-130" dirty="0"/>
              <a:t>2. Подготовка МСП к экспорту</a:t>
            </a:r>
            <a:endParaRPr lang="ru-RU" spc="-80" dirty="0"/>
          </a:p>
        </p:txBody>
      </p:sp>
      <p:sp>
        <p:nvSpPr>
          <p:cNvPr id="49" name="object 49"/>
          <p:cNvSpPr txBox="1"/>
          <p:nvPr/>
        </p:nvSpPr>
        <p:spPr>
          <a:xfrm>
            <a:off x="18755210" y="1061329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1A315C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1A315C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1A315C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8828715" y="10231256"/>
            <a:ext cx="165100" cy="321242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ru-RU" sz="1950" b="1" dirty="0">
                <a:latin typeface="Arial"/>
                <a:cs typeface="Arial"/>
              </a:rPr>
              <a:t>5</a:t>
            </a:r>
            <a:endParaRPr sz="1950" b="1" dirty="0">
              <a:latin typeface="Arial"/>
              <a:cs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2A0893B-10F4-4E0B-A7D8-401256FD0861}"/>
              </a:ext>
            </a:extLst>
          </p:cNvPr>
          <p:cNvSpPr txBox="1"/>
          <p:nvPr/>
        </p:nvSpPr>
        <p:spPr>
          <a:xfrm>
            <a:off x="2941064" y="2732757"/>
            <a:ext cx="7110986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Переводы информационно-презентационных и деловых материалов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0202CBA-4DAA-4FAB-ABB6-C90F1F2F0DEF}"/>
              </a:ext>
            </a:extLst>
          </p:cNvPr>
          <p:cNvSpPr txBox="1"/>
          <p:nvPr/>
        </p:nvSpPr>
        <p:spPr>
          <a:xfrm>
            <a:off x="2969606" y="4705973"/>
            <a:ext cx="6856276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Создание интернет-сайтов на иностранном языке в доменах «.</a:t>
            </a:r>
            <a:r>
              <a:rPr lang="en-US" sz="2150" dirty="0"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endParaRPr lang="ru-RU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3580104-1188-47D3-99D9-1B2C2155255A}"/>
              </a:ext>
            </a:extLst>
          </p:cNvPr>
          <p:cNvSpPr txBox="1"/>
          <p:nvPr/>
        </p:nvSpPr>
        <p:spPr>
          <a:xfrm>
            <a:off x="3050661" y="6736266"/>
            <a:ext cx="6775213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Экспертиза и сопровождение экспортного контракта, консультации экспертов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7A4F641-A608-455E-882A-C670BBDF34B1}"/>
              </a:ext>
            </a:extLst>
          </p:cNvPr>
          <p:cNvSpPr txBox="1"/>
          <p:nvPr/>
        </p:nvSpPr>
        <p:spPr>
          <a:xfrm>
            <a:off x="3050660" y="8825856"/>
            <a:ext cx="7001390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Размещение компаний на крупнейших ЭТП: </a:t>
            </a:r>
          </a:p>
          <a:p>
            <a:r>
              <a:rPr lang="en-US" sz="2150" dirty="0" err="1">
                <a:latin typeface="Arial" panose="020B0604020202020204" pitchFamily="34" charset="0"/>
                <a:cs typeface="Arial" panose="020B0604020202020204" pitchFamily="34" charset="0"/>
              </a:rPr>
              <a:t>Ebay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50" dirty="0">
                <a:latin typeface="Arial" panose="020B0604020202020204" pitchFamily="34" charset="0"/>
                <a:cs typeface="Arial" panose="020B0604020202020204" pitchFamily="34" charset="0"/>
              </a:rPr>
              <a:t>Alibaba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50" dirty="0">
                <a:latin typeface="Arial" panose="020B0604020202020204" pitchFamily="34" charset="0"/>
                <a:cs typeface="Arial" panose="020B0604020202020204" pitchFamily="34" charset="0"/>
              </a:rPr>
              <a:t>Amazon, </a:t>
            </a:r>
            <a:r>
              <a:rPr lang="en-US" sz="2150" dirty="0" err="1">
                <a:latin typeface="Arial" panose="020B0604020202020204" pitchFamily="34" charset="0"/>
                <a:cs typeface="Arial" panose="020B0604020202020204" pitchFamily="34" charset="0"/>
              </a:rPr>
              <a:t>Epinduo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50" dirty="0" err="1">
                <a:latin typeface="Arial" panose="020B0604020202020204" pitchFamily="34" charset="0"/>
                <a:cs typeface="Arial" panose="020B0604020202020204" pitchFamily="34" charset="0"/>
              </a:rPr>
              <a:t>Allbiz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 и др.</a:t>
            </a:r>
          </a:p>
        </p:txBody>
      </p:sp>
      <p:sp>
        <p:nvSpPr>
          <p:cNvPr id="87" name="object 11">
            <a:extLst>
              <a:ext uri="{FF2B5EF4-FFF2-40B4-BE49-F238E27FC236}">
                <a16:creationId xmlns:a16="http://schemas.microsoft.com/office/drawing/2014/main" id="{18FEE5CC-503B-4D00-AD6F-735FB9A93A70}"/>
              </a:ext>
            </a:extLst>
          </p:cNvPr>
          <p:cNvSpPr/>
          <p:nvPr/>
        </p:nvSpPr>
        <p:spPr>
          <a:xfrm>
            <a:off x="1909094" y="2906597"/>
            <a:ext cx="661595" cy="5706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11">
            <a:extLst>
              <a:ext uri="{FF2B5EF4-FFF2-40B4-BE49-F238E27FC236}">
                <a16:creationId xmlns:a16="http://schemas.microsoft.com/office/drawing/2014/main" id="{42DCD326-F8FB-4111-BBFA-5B761E65863D}"/>
              </a:ext>
            </a:extLst>
          </p:cNvPr>
          <p:cNvSpPr/>
          <p:nvPr/>
        </p:nvSpPr>
        <p:spPr>
          <a:xfrm>
            <a:off x="1889572" y="4792358"/>
            <a:ext cx="661595" cy="5706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11">
            <a:extLst>
              <a:ext uri="{FF2B5EF4-FFF2-40B4-BE49-F238E27FC236}">
                <a16:creationId xmlns:a16="http://schemas.microsoft.com/office/drawing/2014/main" id="{9F824B52-748D-4B59-813E-DA5218DC85CE}"/>
              </a:ext>
            </a:extLst>
          </p:cNvPr>
          <p:cNvSpPr/>
          <p:nvPr/>
        </p:nvSpPr>
        <p:spPr>
          <a:xfrm>
            <a:off x="1909094" y="6818262"/>
            <a:ext cx="661595" cy="5706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11">
            <a:extLst>
              <a:ext uri="{FF2B5EF4-FFF2-40B4-BE49-F238E27FC236}">
                <a16:creationId xmlns:a16="http://schemas.microsoft.com/office/drawing/2014/main" id="{2A7732EE-ACFB-4141-93FF-409F1775A68E}"/>
              </a:ext>
            </a:extLst>
          </p:cNvPr>
          <p:cNvSpPr/>
          <p:nvPr/>
        </p:nvSpPr>
        <p:spPr>
          <a:xfrm>
            <a:off x="1930405" y="8917538"/>
            <a:ext cx="661595" cy="5706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3323679-4B84-4A41-ABB1-094B3D6F207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657" y="7864274"/>
            <a:ext cx="4212496" cy="28899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4A0EE4CE-47D1-4390-9C08-84AA0DC090C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205" y="7864274"/>
            <a:ext cx="3200187" cy="22052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DF1D6B5F-7656-4BFA-9F60-0F579D13913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243" y="1101793"/>
            <a:ext cx="4159333" cy="30489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5FCE2437-C9CE-4FE4-A3D7-5CFCA66C499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9749" y="2410130"/>
            <a:ext cx="3187520" cy="21726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08DBC21-CBEA-4D2C-B59C-960C6FD90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557" y="4476751"/>
            <a:ext cx="4212496" cy="28899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19FCB66-9C76-4D2F-92F1-4C00E2F81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163" y="5186189"/>
            <a:ext cx="3198843" cy="22052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8467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02243" y="1113681"/>
            <a:ext cx="554990" cy="226060"/>
          </a:xfrm>
          <a:custGeom>
            <a:avLst/>
            <a:gdLst/>
            <a:ahLst/>
            <a:cxnLst/>
            <a:rect l="l" t="t" r="r" b="b"/>
            <a:pathLst>
              <a:path w="554990" h="226059">
                <a:moveTo>
                  <a:pt x="181876" y="67132"/>
                </a:moveTo>
                <a:lnTo>
                  <a:pt x="140957" y="67132"/>
                </a:lnTo>
                <a:lnTo>
                  <a:pt x="97548" y="123469"/>
                </a:lnTo>
                <a:lnTo>
                  <a:pt x="93738" y="128219"/>
                </a:lnTo>
                <a:lnTo>
                  <a:pt x="93560" y="129641"/>
                </a:lnTo>
                <a:lnTo>
                  <a:pt x="91313" y="129641"/>
                </a:lnTo>
                <a:lnTo>
                  <a:pt x="90881" y="128104"/>
                </a:lnTo>
                <a:lnTo>
                  <a:pt x="88836" y="125590"/>
                </a:lnTo>
                <a:lnTo>
                  <a:pt x="40906" y="67132"/>
                </a:lnTo>
                <a:lnTo>
                  <a:pt x="0" y="67132"/>
                </a:lnTo>
                <a:lnTo>
                  <a:pt x="0" y="221729"/>
                </a:lnTo>
                <a:lnTo>
                  <a:pt x="49987" y="221729"/>
                </a:lnTo>
                <a:lnTo>
                  <a:pt x="49974" y="149771"/>
                </a:lnTo>
                <a:lnTo>
                  <a:pt x="48856" y="145567"/>
                </a:lnTo>
                <a:lnTo>
                  <a:pt x="51130" y="145567"/>
                </a:lnTo>
                <a:lnTo>
                  <a:pt x="91325" y="191744"/>
                </a:lnTo>
                <a:lnTo>
                  <a:pt x="93484" y="191744"/>
                </a:lnTo>
                <a:lnTo>
                  <a:pt x="130733" y="145567"/>
                </a:lnTo>
                <a:lnTo>
                  <a:pt x="132981" y="145567"/>
                </a:lnTo>
                <a:lnTo>
                  <a:pt x="131864" y="149771"/>
                </a:lnTo>
                <a:lnTo>
                  <a:pt x="131864" y="221729"/>
                </a:lnTo>
                <a:lnTo>
                  <a:pt x="181876" y="221729"/>
                </a:lnTo>
                <a:lnTo>
                  <a:pt x="181876" y="145567"/>
                </a:lnTo>
                <a:lnTo>
                  <a:pt x="181876" y="129641"/>
                </a:lnTo>
                <a:lnTo>
                  <a:pt x="181876" y="67132"/>
                </a:lnTo>
                <a:close/>
              </a:path>
              <a:path w="554990" h="226059">
                <a:moveTo>
                  <a:pt x="374535" y="144856"/>
                </a:moveTo>
                <a:lnTo>
                  <a:pt x="368033" y="112433"/>
                </a:lnTo>
                <a:lnTo>
                  <a:pt x="367322" y="111417"/>
                </a:lnTo>
                <a:lnTo>
                  <a:pt x="350024" y="86614"/>
                </a:lnTo>
                <a:lnTo>
                  <a:pt x="322795" y="69545"/>
                </a:lnTo>
                <a:lnTo>
                  <a:pt x="319938" y="69037"/>
                </a:lnTo>
                <a:lnTo>
                  <a:pt x="319938" y="144856"/>
                </a:lnTo>
                <a:lnTo>
                  <a:pt x="317677" y="157734"/>
                </a:lnTo>
                <a:lnTo>
                  <a:pt x="311315" y="168211"/>
                </a:lnTo>
                <a:lnTo>
                  <a:pt x="301434" y="175247"/>
                </a:lnTo>
                <a:lnTo>
                  <a:pt x="288594" y="177812"/>
                </a:lnTo>
                <a:lnTo>
                  <a:pt x="275958" y="175247"/>
                </a:lnTo>
                <a:lnTo>
                  <a:pt x="266052" y="168211"/>
                </a:lnTo>
                <a:lnTo>
                  <a:pt x="259575" y="157734"/>
                </a:lnTo>
                <a:lnTo>
                  <a:pt x="257251" y="144856"/>
                </a:lnTo>
                <a:lnTo>
                  <a:pt x="259575" y="131699"/>
                </a:lnTo>
                <a:lnTo>
                  <a:pt x="266052" y="121081"/>
                </a:lnTo>
                <a:lnTo>
                  <a:pt x="275958" y="113995"/>
                </a:lnTo>
                <a:lnTo>
                  <a:pt x="288594" y="111417"/>
                </a:lnTo>
                <a:lnTo>
                  <a:pt x="301434" y="113995"/>
                </a:lnTo>
                <a:lnTo>
                  <a:pt x="311315" y="121081"/>
                </a:lnTo>
                <a:lnTo>
                  <a:pt x="317677" y="131699"/>
                </a:lnTo>
                <a:lnTo>
                  <a:pt x="319938" y="144856"/>
                </a:lnTo>
                <a:lnTo>
                  <a:pt x="319938" y="69037"/>
                </a:lnTo>
                <a:lnTo>
                  <a:pt x="254673" y="69545"/>
                </a:lnTo>
                <a:lnTo>
                  <a:pt x="209626" y="112433"/>
                </a:lnTo>
                <a:lnTo>
                  <a:pt x="203123" y="144856"/>
                </a:lnTo>
                <a:lnTo>
                  <a:pt x="209626" y="177012"/>
                </a:lnTo>
                <a:lnTo>
                  <a:pt x="227584" y="202692"/>
                </a:lnTo>
                <a:lnTo>
                  <a:pt x="254673" y="219722"/>
                </a:lnTo>
                <a:lnTo>
                  <a:pt x="288594" y="225882"/>
                </a:lnTo>
                <a:lnTo>
                  <a:pt x="322795" y="219722"/>
                </a:lnTo>
                <a:lnTo>
                  <a:pt x="350024" y="202692"/>
                </a:lnTo>
                <a:lnTo>
                  <a:pt x="367461" y="177812"/>
                </a:lnTo>
                <a:lnTo>
                  <a:pt x="368033" y="177012"/>
                </a:lnTo>
                <a:lnTo>
                  <a:pt x="374535" y="144856"/>
                </a:lnTo>
                <a:close/>
              </a:path>
              <a:path w="554990" h="226059">
                <a:moveTo>
                  <a:pt x="535457" y="0"/>
                </a:moveTo>
                <a:lnTo>
                  <a:pt x="490575" y="0"/>
                </a:lnTo>
                <a:lnTo>
                  <a:pt x="490575" y="11049"/>
                </a:lnTo>
                <a:lnTo>
                  <a:pt x="485571" y="17462"/>
                </a:lnTo>
                <a:lnTo>
                  <a:pt x="468249" y="17462"/>
                </a:lnTo>
                <a:lnTo>
                  <a:pt x="463257" y="10668"/>
                </a:lnTo>
                <a:lnTo>
                  <a:pt x="463257" y="0"/>
                </a:lnTo>
                <a:lnTo>
                  <a:pt x="418363" y="0"/>
                </a:lnTo>
                <a:lnTo>
                  <a:pt x="422668" y="22491"/>
                </a:lnTo>
                <a:lnTo>
                  <a:pt x="433832" y="39878"/>
                </a:lnTo>
                <a:lnTo>
                  <a:pt x="452081" y="51117"/>
                </a:lnTo>
                <a:lnTo>
                  <a:pt x="477608" y="55092"/>
                </a:lnTo>
                <a:lnTo>
                  <a:pt x="501611" y="51028"/>
                </a:lnTo>
                <a:lnTo>
                  <a:pt x="519493" y="39649"/>
                </a:lnTo>
                <a:lnTo>
                  <a:pt x="530885" y="22225"/>
                </a:lnTo>
                <a:lnTo>
                  <a:pt x="535457" y="0"/>
                </a:lnTo>
                <a:close/>
              </a:path>
              <a:path w="554990" h="226059">
                <a:moveTo>
                  <a:pt x="554697" y="67157"/>
                </a:moveTo>
                <a:lnTo>
                  <a:pt x="505079" y="67157"/>
                </a:lnTo>
                <a:lnTo>
                  <a:pt x="448614" y="150406"/>
                </a:lnTo>
                <a:lnTo>
                  <a:pt x="446379" y="150406"/>
                </a:lnTo>
                <a:lnTo>
                  <a:pt x="447484" y="144411"/>
                </a:lnTo>
                <a:lnTo>
                  <a:pt x="447509" y="67157"/>
                </a:lnTo>
                <a:lnTo>
                  <a:pt x="395630" y="67157"/>
                </a:lnTo>
                <a:lnTo>
                  <a:pt x="395605" y="221754"/>
                </a:lnTo>
                <a:lnTo>
                  <a:pt x="445249" y="221754"/>
                </a:lnTo>
                <a:lnTo>
                  <a:pt x="493928" y="150406"/>
                </a:lnTo>
                <a:lnTo>
                  <a:pt x="501713" y="139014"/>
                </a:lnTo>
                <a:lnTo>
                  <a:pt x="503961" y="139014"/>
                </a:lnTo>
                <a:lnTo>
                  <a:pt x="502831" y="143916"/>
                </a:lnTo>
                <a:lnTo>
                  <a:pt x="502831" y="221754"/>
                </a:lnTo>
                <a:lnTo>
                  <a:pt x="554697" y="221754"/>
                </a:lnTo>
                <a:lnTo>
                  <a:pt x="554697" y="139014"/>
                </a:lnTo>
                <a:lnTo>
                  <a:pt x="554697" y="6715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02245" y="1180812"/>
            <a:ext cx="182245" cy="154940"/>
          </a:xfrm>
          <a:custGeom>
            <a:avLst/>
            <a:gdLst/>
            <a:ahLst/>
            <a:cxnLst/>
            <a:rect l="l" t="t" r="r" b="b"/>
            <a:pathLst>
              <a:path w="182244" h="154940">
                <a:moveTo>
                  <a:pt x="40909" y="0"/>
                </a:moveTo>
                <a:lnTo>
                  <a:pt x="0" y="0"/>
                </a:lnTo>
                <a:lnTo>
                  <a:pt x="0" y="154592"/>
                </a:lnTo>
                <a:lnTo>
                  <a:pt x="49988" y="154592"/>
                </a:lnTo>
                <a:lnTo>
                  <a:pt x="49974" y="82636"/>
                </a:lnTo>
                <a:lnTo>
                  <a:pt x="48867" y="78426"/>
                </a:lnTo>
                <a:lnTo>
                  <a:pt x="181879" y="78426"/>
                </a:lnTo>
                <a:lnTo>
                  <a:pt x="181879" y="62511"/>
                </a:lnTo>
                <a:lnTo>
                  <a:pt x="91316" y="62511"/>
                </a:lnTo>
                <a:lnTo>
                  <a:pt x="90887" y="60971"/>
                </a:lnTo>
                <a:lnTo>
                  <a:pt x="88845" y="58448"/>
                </a:lnTo>
                <a:lnTo>
                  <a:pt x="40909" y="0"/>
                </a:lnTo>
                <a:close/>
              </a:path>
              <a:path w="182244" h="154940">
                <a:moveTo>
                  <a:pt x="181879" y="78426"/>
                </a:moveTo>
                <a:lnTo>
                  <a:pt x="132980" y="78426"/>
                </a:lnTo>
                <a:lnTo>
                  <a:pt x="131870" y="82636"/>
                </a:lnTo>
                <a:lnTo>
                  <a:pt x="131870" y="154592"/>
                </a:lnTo>
                <a:lnTo>
                  <a:pt x="181879" y="154592"/>
                </a:lnTo>
                <a:lnTo>
                  <a:pt x="181879" y="78426"/>
                </a:lnTo>
                <a:close/>
              </a:path>
              <a:path w="182244" h="154940">
                <a:moveTo>
                  <a:pt x="130739" y="78426"/>
                </a:moveTo>
                <a:lnTo>
                  <a:pt x="51129" y="78426"/>
                </a:lnTo>
                <a:lnTo>
                  <a:pt x="91327" y="124614"/>
                </a:lnTo>
                <a:lnTo>
                  <a:pt x="93494" y="124614"/>
                </a:lnTo>
                <a:lnTo>
                  <a:pt x="130739" y="78426"/>
                </a:lnTo>
                <a:close/>
              </a:path>
              <a:path w="182244" h="154940">
                <a:moveTo>
                  <a:pt x="181879" y="0"/>
                </a:moveTo>
                <a:lnTo>
                  <a:pt x="140959" y="0"/>
                </a:lnTo>
                <a:lnTo>
                  <a:pt x="97559" y="56333"/>
                </a:lnTo>
                <a:lnTo>
                  <a:pt x="93745" y="61087"/>
                </a:lnTo>
                <a:lnTo>
                  <a:pt x="93567" y="62511"/>
                </a:lnTo>
                <a:lnTo>
                  <a:pt x="181879" y="62511"/>
                </a:lnTo>
                <a:lnTo>
                  <a:pt x="18187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911" y="1615458"/>
            <a:ext cx="1121536" cy="216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578362" y="1283374"/>
            <a:ext cx="538480" cy="241300"/>
            <a:chOff x="14578362" y="1283374"/>
            <a:chExt cx="538480" cy="241300"/>
          </a:xfrm>
        </p:grpSpPr>
        <p:sp>
          <p:nvSpPr>
            <p:cNvPr id="6" name="object 6"/>
            <p:cNvSpPr/>
            <p:nvPr/>
          </p:nvSpPr>
          <p:spPr>
            <a:xfrm>
              <a:off x="14578362" y="1283374"/>
              <a:ext cx="167795" cy="2411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67582" y="1366366"/>
              <a:ext cx="146843" cy="1546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4728" y="1362775"/>
              <a:ext cx="129189" cy="16173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85425" y="1453659"/>
              <a:ext cx="31115" cy="67310"/>
            </a:xfrm>
            <a:custGeom>
              <a:avLst/>
              <a:gdLst/>
              <a:ahLst/>
              <a:cxnLst/>
              <a:rect l="l" t="t" r="r" b="b"/>
              <a:pathLst>
                <a:path w="31115" h="67309">
                  <a:moveTo>
                    <a:pt x="0" y="67309"/>
                  </a:moveTo>
                  <a:lnTo>
                    <a:pt x="30836" y="67309"/>
                  </a:lnTo>
                  <a:lnTo>
                    <a:pt x="30836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085424" y="1362764"/>
            <a:ext cx="483234" cy="161925"/>
            <a:chOff x="15085424" y="1362764"/>
            <a:chExt cx="483234" cy="161925"/>
          </a:xfrm>
        </p:grpSpPr>
        <p:sp>
          <p:nvSpPr>
            <p:cNvPr id="11" name="object 11"/>
            <p:cNvSpPr/>
            <p:nvPr/>
          </p:nvSpPr>
          <p:spPr>
            <a:xfrm>
              <a:off x="15085415" y="1366030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804" y="0"/>
                  </a:lnTo>
                  <a:lnTo>
                    <a:pt x="113804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804" y="87630"/>
                  </a:lnTo>
                  <a:lnTo>
                    <a:pt x="113804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51597" y="1362764"/>
              <a:ext cx="150529" cy="16178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22503" y="1362764"/>
              <a:ext cx="146068" cy="16178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5789927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30"/>
                </a:lnTo>
                <a:lnTo>
                  <a:pt x="51904" y="160235"/>
                </a:lnTo>
                <a:lnTo>
                  <a:pt x="103829" y="51830"/>
                </a:lnTo>
                <a:lnTo>
                  <a:pt x="51914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5687239" y="1007592"/>
            <a:ext cx="362585" cy="516890"/>
            <a:chOff x="15687239" y="1007592"/>
            <a:chExt cx="362585" cy="516890"/>
          </a:xfrm>
        </p:grpSpPr>
        <p:sp>
          <p:nvSpPr>
            <p:cNvPr id="16" name="object 16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87230" y="1007598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612"/>
                  </a:moveTo>
                  <a:lnTo>
                    <a:pt x="298513" y="198882"/>
                  </a:lnTo>
                  <a:lnTo>
                    <a:pt x="271564" y="150406"/>
                  </a:lnTo>
                  <a:lnTo>
                    <a:pt x="258419" y="135788"/>
                  </a:lnTo>
                  <a:lnTo>
                    <a:pt x="236029" y="110871"/>
                  </a:lnTo>
                  <a:lnTo>
                    <a:pt x="234238" y="109410"/>
                  </a:lnTo>
                  <a:lnTo>
                    <a:pt x="234238" y="254025"/>
                  </a:lnTo>
                  <a:lnTo>
                    <a:pt x="229362" y="298869"/>
                  </a:lnTo>
                  <a:lnTo>
                    <a:pt x="218440" y="344665"/>
                  </a:lnTo>
                  <a:lnTo>
                    <a:pt x="207086" y="381406"/>
                  </a:lnTo>
                  <a:lnTo>
                    <a:pt x="200863" y="399084"/>
                  </a:lnTo>
                  <a:lnTo>
                    <a:pt x="154609" y="352729"/>
                  </a:lnTo>
                  <a:lnTo>
                    <a:pt x="108343" y="399084"/>
                  </a:lnTo>
                  <a:lnTo>
                    <a:pt x="102133" y="381406"/>
                  </a:lnTo>
                  <a:lnTo>
                    <a:pt x="90779" y="344665"/>
                  </a:lnTo>
                  <a:lnTo>
                    <a:pt x="79857" y="298869"/>
                  </a:lnTo>
                  <a:lnTo>
                    <a:pt x="74980" y="254025"/>
                  </a:lnTo>
                  <a:lnTo>
                    <a:pt x="86639" y="204825"/>
                  </a:lnTo>
                  <a:lnTo>
                    <a:pt x="112712" y="168351"/>
                  </a:lnTo>
                  <a:lnTo>
                    <a:pt x="139814" y="145148"/>
                  </a:lnTo>
                  <a:lnTo>
                    <a:pt x="154609" y="135788"/>
                  </a:lnTo>
                  <a:lnTo>
                    <a:pt x="169392" y="145148"/>
                  </a:lnTo>
                  <a:lnTo>
                    <a:pt x="196507" y="168351"/>
                  </a:lnTo>
                  <a:lnTo>
                    <a:pt x="222580" y="204825"/>
                  </a:lnTo>
                  <a:lnTo>
                    <a:pt x="234238" y="254025"/>
                  </a:lnTo>
                  <a:lnTo>
                    <a:pt x="234238" y="109410"/>
                  </a:lnTo>
                  <a:lnTo>
                    <a:pt x="199567" y="80975"/>
                  </a:lnTo>
                  <a:lnTo>
                    <a:pt x="169875" y="61404"/>
                  </a:lnTo>
                  <a:lnTo>
                    <a:pt x="154609" y="52844"/>
                  </a:lnTo>
                  <a:lnTo>
                    <a:pt x="139331" y="61404"/>
                  </a:lnTo>
                  <a:lnTo>
                    <a:pt x="73177" y="110871"/>
                  </a:lnTo>
                  <a:lnTo>
                    <a:pt x="37642" y="150406"/>
                  </a:lnTo>
                  <a:lnTo>
                    <a:pt x="10693" y="198882"/>
                  </a:lnTo>
                  <a:lnTo>
                    <a:pt x="0" y="255612"/>
                  </a:lnTo>
                  <a:lnTo>
                    <a:pt x="13208" y="340156"/>
                  </a:lnTo>
                  <a:lnTo>
                    <a:pt x="42265" y="425018"/>
                  </a:lnTo>
                  <a:lnTo>
                    <a:pt x="71323" y="490448"/>
                  </a:lnTo>
                  <a:lnTo>
                    <a:pt x="84531" y="516648"/>
                  </a:lnTo>
                  <a:lnTo>
                    <a:pt x="154609" y="446430"/>
                  </a:lnTo>
                  <a:lnTo>
                    <a:pt x="224675" y="516648"/>
                  </a:lnTo>
                  <a:lnTo>
                    <a:pt x="261747" y="446430"/>
                  </a:lnTo>
                  <a:lnTo>
                    <a:pt x="284353" y="399084"/>
                  </a:lnTo>
                  <a:lnTo>
                    <a:pt x="307886" y="318033"/>
                  </a:lnTo>
                  <a:lnTo>
                    <a:pt x="309206" y="255612"/>
                  </a:lnTo>
                  <a:close/>
                </a:path>
                <a:path w="362584" h="516890">
                  <a:moveTo>
                    <a:pt x="362077" y="52832"/>
                  </a:moveTo>
                  <a:lnTo>
                    <a:pt x="309245" y="0"/>
                  </a:lnTo>
                  <a:lnTo>
                    <a:pt x="256400" y="52832"/>
                  </a:lnTo>
                  <a:lnTo>
                    <a:pt x="309245" y="105676"/>
                  </a:lnTo>
                  <a:lnTo>
                    <a:pt x="362077" y="52832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7051312" y="1451495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0" y="35265"/>
                </a:moveTo>
                <a:lnTo>
                  <a:pt x="544999" y="35265"/>
                </a:lnTo>
                <a:lnTo>
                  <a:pt x="612860" y="0"/>
                </a:lnTo>
                <a:lnTo>
                  <a:pt x="1158729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51323" y="1605678"/>
            <a:ext cx="119567" cy="646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23728" y="1610391"/>
            <a:ext cx="276225" cy="57785"/>
          </a:xfrm>
          <a:custGeom>
            <a:avLst/>
            <a:gdLst/>
            <a:ahLst/>
            <a:cxnLst/>
            <a:rect l="l" t="t" r="r" b="b"/>
            <a:pathLst>
              <a:path w="276225" h="57785">
                <a:moveTo>
                  <a:pt x="48069" y="28778"/>
                </a:moveTo>
                <a:lnTo>
                  <a:pt x="45986" y="16929"/>
                </a:lnTo>
                <a:lnTo>
                  <a:pt x="41008" y="9182"/>
                </a:lnTo>
                <a:lnTo>
                  <a:pt x="40170" y="7861"/>
                </a:lnTo>
                <a:lnTo>
                  <a:pt x="31267" y="2057"/>
                </a:lnTo>
                <a:lnTo>
                  <a:pt x="19913" y="0"/>
                </a:lnTo>
                <a:lnTo>
                  <a:pt x="11353" y="0"/>
                </a:lnTo>
                <a:lnTo>
                  <a:pt x="4559" y="2806"/>
                </a:lnTo>
                <a:lnTo>
                  <a:pt x="635" y="6159"/>
                </a:lnTo>
                <a:lnTo>
                  <a:pt x="4470" y="13500"/>
                </a:lnTo>
                <a:lnTo>
                  <a:pt x="8394" y="10553"/>
                </a:lnTo>
                <a:lnTo>
                  <a:pt x="13106" y="9182"/>
                </a:lnTo>
                <a:lnTo>
                  <a:pt x="28130" y="9182"/>
                </a:lnTo>
                <a:lnTo>
                  <a:pt x="35839" y="14376"/>
                </a:lnTo>
                <a:lnTo>
                  <a:pt x="37719" y="23749"/>
                </a:lnTo>
                <a:lnTo>
                  <a:pt x="12814" y="23749"/>
                </a:lnTo>
                <a:lnTo>
                  <a:pt x="12814" y="32931"/>
                </a:lnTo>
                <a:lnTo>
                  <a:pt x="37973" y="32931"/>
                </a:lnTo>
                <a:lnTo>
                  <a:pt x="36283" y="43243"/>
                </a:lnTo>
                <a:lnTo>
                  <a:pt x="28206" y="48526"/>
                </a:lnTo>
                <a:lnTo>
                  <a:pt x="12814" y="48526"/>
                </a:lnTo>
                <a:lnTo>
                  <a:pt x="7785" y="46355"/>
                </a:lnTo>
                <a:lnTo>
                  <a:pt x="4267" y="43624"/>
                </a:lnTo>
                <a:lnTo>
                  <a:pt x="0" y="51879"/>
                </a:lnTo>
                <a:lnTo>
                  <a:pt x="3924" y="55245"/>
                </a:lnTo>
                <a:lnTo>
                  <a:pt x="11023" y="57721"/>
                </a:lnTo>
                <a:lnTo>
                  <a:pt x="18783" y="57721"/>
                </a:lnTo>
                <a:lnTo>
                  <a:pt x="30924" y="55651"/>
                </a:lnTo>
                <a:lnTo>
                  <a:pt x="40144" y="49809"/>
                </a:lnTo>
                <a:lnTo>
                  <a:pt x="40970" y="48526"/>
                </a:lnTo>
                <a:lnTo>
                  <a:pt x="46012" y="40678"/>
                </a:lnTo>
                <a:lnTo>
                  <a:pt x="48069" y="28778"/>
                </a:lnTo>
                <a:close/>
              </a:path>
              <a:path w="276225" h="57785">
                <a:moveTo>
                  <a:pt x="109347" y="56819"/>
                </a:moveTo>
                <a:lnTo>
                  <a:pt x="85750" y="27978"/>
                </a:lnTo>
                <a:lnTo>
                  <a:pt x="85305" y="27432"/>
                </a:lnTo>
                <a:lnTo>
                  <a:pt x="84886" y="26924"/>
                </a:lnTo>
                <a:lnTo>
                  <a:pt x="107886" y="889"/>
                </a:lnTo>
                <a:lnTo>
                  <a:pt x="96100" y="889"/>
                </a:lnTo>
                <a:lnTo>
                  <a:pt x="74028" y="27432"/>
                </a:lnTo>
                <a:lnTo>
                  <a:pt x="74028" y="889"/>
                </a:lnTo>
                <a:lnTo>
                  <a:pt x="64198" y="889"/>
                </a:lnTo>
                <a:lnTo>
                  <a:pt x="64198" y="56819"/>
                </a:lnTo>
                <a:lnTo>
                  <a:pt x="74028" y="56819"/>
                </a:lnTo>
                <a:lnTo>
                  <a:pt x="74028" y="27978"/>
                </a:lnTo>
                <a:lnTo>
                  <a:pt x="96862" y="56819"/>
                </a:lnTo>
                <a:lnTo>
                  <a:pt x="109347" y="56819"/>
                </a:lnTo>
                <a:close/>
              </a:path>
              <a:path w="276225" h="57785">
                <a:moveTo>
                  <a:pt x="162191" y="51409"/>
                </a:moveTo>
                <a:lnTo>
                  <a:pt x="160718" y="48526"/>
                </a:lnTo>
                <a:lnTo>
                  <a:pt x="158432" y="44056"/>
                </a:lnTo>
                <a:lnTo>
                  <a:pt x="154597" y="47015"/>
                </a:lnTo>
                <a:lnTo>
                  <a:pt x="149885" y="48526"/>
                </a:lnTo>
                <a:lnTo>
                  <a:pt x="145161" y="48526"/>
                </a:lnTo>
                <a:lnTo>
                  <a:pt x="137325" y="47091"/>
                </a:lnTo>
                <a:lnTo>
                  <a:pt x="131203" y="43078"/>
                </a:lnTo>
                <a:lnTo>
                  <a:pt x="127228" y="36855"/>
                </a:lnTo>
                <a:lnTo>
                  <a:pt x="125806" y="28854"/>
                </a:lnTo>
                <a:lnTo>
                  <a:pt x="127203" y="20650"/>
                </a:lnTo>
                <a:lnTo>
                  <a:pt x="131025" y="14465"/>
                </a:lnTo>
                <a:lnTo>
                  <a:pt x="136804" y="10541"/>
                </a:lnTo>
                <a:lnTo>
                  <a:pt x="144030" y="9182"/>
                </a:lnTo>
                <a:lnTo>
                  <a:pt x="149618" y="9182"/>
                </a:lnTo>
                <a:lnTo>
                  <a:pt x="153339" y="10706"/>
                </a:lnTo>
                <a:lnTo>
                  <a:pt x="156679" y="12954"/>
                </a:lnTo>
                <a:lnTo>
                  <a:pt x="158965" y="9182"/>
                </a:lnTo>
                <a:lnTo>
                  <a:pt x="161074" y="5689"/>
                </a:lnTo>
                <a:lnTo>
                  <a:pt x="157391" y="2311"/>
                </a:lnTo>
                <a:lnTo>
                  <a:pt x="151333" y="0"/>
                </a:lnTo>
                <a:lnTo>
                  <a:pt x="144030" y="0"/>
                </a:lnTo>
                <a:lnTo>
                  <a:pt x="131775" y="2247"/>
                </a:lnTo>
                <a:lnTo>
                  <a:pt x="122796" y="8407"/>
                </a:lnTo>
                <a:lnTo>
                  <a:pt x="117284" y="17564"/>
                </a:lnTo>
                <a:lnTo>
                  <a:pt x="115417" y="28854"/>
                </a:lnTo>
                <a:lnTo>
                  <a:pt x="117525" y="40703"/>
                </a:lnTo>
                <a:lnTo>
                  <a:pt x="123431" y="49809"/>
                </a:lnTo>
                <a:lnTo>
                  <a:pt x="132549" y="55651"/>
                </a:lnTo>
                <a:lnTo>
                  <a:pt x="144272" y="57721"/>
                </a:lnTo>
                <a:lnTo>
                  <a:pt x="151549" y="57721"/>
                </a:lnTo>
                <a:lnTo>
                  <a:pt x="158686" y="55156"/>
                </a:lnTo>
                <a:lnTo>
                  <a:pt x="162191" y="51409"/>
                </a:lnTo>
                <a:close/>
              </a:path>
              <a:path w="276225" h="57785">
                <a:moveTo>
                  <a:pt x="224993" y="56819"/>
                </a:moveTo>
                <a:lnTo>
                  <a:pt x="218986" y="42532"/>
                </a:lnTo>
                <a:lnTo>
                  <a:pt x="215112" y="33337"/>
                </a:lnTo>
                <a:lnTo>
                  <a:pt x="206730" y="13423"/>
                </a:lnTo>
                <a:lnTo>
                  <a:pt x="204965" y="9232"/>
                </a:lnTo>
                <a:lnTo>
                  <a:pt x="204965" y="33337"/>
                </a:lnTo>
                <a:lnTo>
                  <a:pt x="188595" y="33337"/>
                </a:lnTo>
                <a:lnTo>
                  <a:pt x="196786" y="13423"/>
                </a:lnTo>
                <a:lnTo>
                  <a:pt x="204965" y="33337"/>
                </a:lnTo>
                <a:lnTo>
                  <a:pt x="204965" y="9232"/>
                </a:lnTo>
                <a:lnTo>
                  <a:pt x="201383" y="711"/>
                </a:lnTo>
                <a:lnTo>
                  <a:pt x="192735" y="711"/>
                </a:lnTo>
                <a:lnTo>
                  <a:pt x="169087" y="56819"/>
                </a:lnTo>
                <a:lnTo>
                  <a:pt x="178981" y="56819"/>
                </a:lnTo>
                <a:lnTo>
                  <a:pt x="184810" y="42532"/>
                </a:lnTo>
                <a:lnTo>
                  <a:pt x="208724" y="42532"/>
                </a:lnTo>
                <a:lnTo>
                  <a:pt x="214541" y="56819"/>
                </a:lnTo>
                <a:lnTo>
                  <a:pt x="224993" y="56819"/>
                </a:lnTo>
                <a:close/>
              </a:path>
              <a:path w="276225" h="57785">
                <a:moveTo>
                  <a:pt x="275767" y="18694"/>
                </a:moveTo>
                <a:lnTo>
                  <a:pt x="274701" y="12014"/>
                </a:lnTo>
                <a:lnTo>
                  <a:pt x="273405" y="9918"/>
                </a:lnTo>
                <a:lnTo>
                  <a:pt x="271119" y="6261"/>
                </a:lnTo>
                <a:lnTo>
                  <a:pt x="265379" y="2806"/>
                </a:lnTo>
                <a:lnTo>
                  <a:pt x="265379" y="12776"/>
                </a:lnTo>
                <a:lnTo>
                  <a:pt x="265379" y="24866"/>
                </a:lnTo>
                <a:lnTo>
                  <a:pt x="260807" y="27660"/>
                </a:lnTo>
                <a:lnTo>
                  <a:pt x="252755" y="27660"/>
                </a:lnTo>
                <a:lnTo>
                  <a:pt x="250342" y="27482"/>
                </a:lnTo>
                <a:lnTo>
                  <a:pt x="248043" y="27266"/>
                </a:lnTo>
                <a:lnTo>
                  <a:pt x="248043" y="10083"/>
                </a:lnTo>
                <a:lnTo>
                  <a:pt x="253085" y="9918"/>
                </a:lnTo>
                <a:lnTo>
                  <a:pt x="261772" y="9918"/>
                </a:lnTo>
                <a:lnTo>
                  <a:pt x="265379" y="12776"/>
                </a:lnTo>
                <a:lnTo>
                  <a:pt x="265379" y="2806"/>
                </a:lnTo>
                <a:lnTo>
                  <a:pt x="264452" y="2235"/>
                </a:lnTo>
                <a:lnTo>
                  <a:pt x="254127" y="711"/>
                </a:lnTo>
                <a:lnTo>
                  <a:pt x="250177" y="711"/>
                </a:lnTo>
                <a:lnTo>
                  <a:pt x="241300" y="889"/>
                </a:lnTo>
                <a:lnTo>
                  <a:pt x="238213" y="889"/>
                </a:lnTo>
                <a:lnTo>
                  <a:pt x="238213" y="56819"/>
                </a:lnTo>
                <a:lnTo>
                  <a:pt x="248043" y="56819"/>
                </a:lnTo>
                <a:lnTo>
                  <a:pt x="248043" y="36614"/>
                </a:lnTo>
                <a:lnTo>
                  <a:pt x="250456" y="36855"/>
                </a:lnTo>
                <a:lnTo>
                  <a:pt x="255308" y="36855"/>
                </a:lnTo>
                <a:lnTo>
                  <a:pt x="256730" y="36614"/>
                </a:lnTo>
                <a:lnTo>
                  <a:pt x="264147" y="35356"/>
                </a:lnTo>
                <a:lnTo>
                  <a:pt x="270548" y="31343"/>
                </a:lnTo>
                <a:lnTo>
                  <a:pt x="273024" y="27660"/>
                </a:lnTo>
                <a:lnTo>
                  <a:pt x="274447" y="25552"/>
                </a:lnTo>
                <a:lnTo>
                  <a:pt x="275767" y="186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51323" y="1742062"/>
            <a:ext cx="119567" cy="646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29653" y="1746784"/>
            <a:ext cx="723265" cy="57785"/>
          </a:xfrm>
          <a:custGeom>
            <a:avLst/>
            <a:gdLst/>
            <a:ahLst/>
            <a:cxnLst/>
            <a:rect l="l" t="t" r="r" b="b"/>
            <a:pathLst>
              <a:path w="723265" h="57785">
                <a:moveTo>
                  <a:pt x="15894" y="722"/>
                </a:moveTo>
                <a:lnTo>
                  <a:pt x="11968" y="722"/>
                </a:lnTo>
                <a:lnTo>
                  <a:pt x="3099" y="879"/>
                </a:lnTo>
                <a:lnTo>
                  <a:pt x="0" y="879"/>
                </a:lnTo>
                <a:lnTo>
                  <a:pt x="0" y="56835"/>
                </a:lnTo>
                <a:lnTo>
                  <a:pt x="9821" y="56835"/>
                </a:lnTo>
                <a:lnTo>
                  <a:pt x="9821" y="36637"/>
                </a:lnTo>
                <a:lnTo>
                  <a:pt x="18446" y="36637"/>
                </a:lnTo>
                <a:lnTo>
                  <a:pt x="25925" y="35369"/>
                </a:lnTo>
                <a:lnTo>
                  <a:pt x="32339" y="31358"/>
                </a:lnTo>
                <a:lnTo>
                  <a:pt x="34817" y="27685"/>
                </a:lnTo>
                <a:lnTo>
                  <a:pt x="14554" y="27685"/>
                </a:lnTo>
                <a:lnTo>
                  <a:pt x="12146" y="27507"/>
                </a:lnTo>
                <a:lnTo>
                  <a:pt x="9821" y="27245"/>
                </a:lnTo>
                <a:lnTo>
                  <a:pt x="9821" y="10052"/>
                </a:lnTo>
                <a:lnTo>
                  <a:pt x="12470" y="9999"/>
                </a:lnTo>
                <a:lnTo>
                  <a:pt x="14847" y="9905"/>
                </a:lnTo>
                <a:lnTo>
                  <a:pt x="35183" y="9905"/>
                </a:lnTo>
                <a:lnTo>
                  <a:pt x="32908" y="6261"/>
                </a:lnTo>
                <a:lnTo>
                  <a:pt x="26230" y="2237"/>
                </a:lnTo>
                <a:lnTo>
                  <a:pt x="15894" y="722"/>
                </a:lnTo>
                <a:close/>
              </a:path>
              <a:path w="723265" h="57785">
                <a:moveTo>
                  <a:pt x="18446" y="36637"/>
                </a:moveTo>
                <a:lnTo>
                  <a:pt x="9821" y="36637"/>
                </a:lnTo>
                <a:lnTo>
                  <a:pt x="12229" y="36867"/>
                </a:lnTo>
                <a:lnTo>
                  <a:pt x="17088" y="36867"/>
                </a:lnTo>
                <a:lnTo>
                  <a:pt x="18446" y="36637"/>
                </a:lnTo>
                <a:close/>
              </a:path>
              <a:path w="723265" h="57785">
                <a:moveTo>
                  <a:pt x="35183" y="9905"/>
                </a:moveTo>
                <a:lnTo>
                  <a:pt x="23569" y="9905"/>
                </a:lnTo>
                <a:lnTo>
                  <a:pt x="27171" y="12805"/>
                </a:lnTo>
                <a:lnTo>
                  <a:pt x="27171" y="24836"/>
                </a:lnTo>
                <a:lnTo>
                  <a:pt x="22606" y="27685"/>
                </a:lnTo>
                <a:lnTo>
                  <a:pt x="34817" y="27685"/>
                </a:lnTo>
                <a:lnTo>
                  <a:pt x="36248" y="25563"/>
                </a:lnTo>
                <a:lnTo>
                  <a:pt x="37569" y="18711"/>
                </a:lnTo>
                <a:lnTo>
                  <a:pt x="36499" y="12013"/>
                </a:lnTo>
                <a:lnTo>
                  <a:pt x="35183" y="9905"/>
                </a:lnTo>
                <a:close/>
              </a:path>
              <a:path w="723265" h="57785">
                <a:moveTo>
                  <a:pt x="78238" y="0"/>
                </a:moveTo>
                <a:lnTo>
                  <a:pt x="66450" y="2228"/>
                </a:lnTo>
                <a:lnTo>
                  <a:pt x="57260" y="8345"/>
                </a:lnTo>
                <a:lnTo>
                  <a:pt x="51289" y="17501"/>
                </a:lnTo>
                <a:lnTo>
                  <a:pt x="49160" y="28847"/>
                </a:lnTo>
                <a:lnTo>
                  <a:pt x="51368" y="40720"/>
                </a:lnTo>
                <a:lnTo>
                  <a:pt x="57472" y="49833"/>
                </a:lnTo>
                <a:lnTo>
                  <a:pt x="66689" y="55675"/>
                </a:lnTo>
                <a:lnTo>
                  <a:pt x="78238" y="57736"/>
                </a:lnTo>
                <a:lnTo>
                  <a:pt x="89815" y="55584"/>
                </a:lnTo>
                <a:lnTo>
                  <a:pt x="99063" y="49590"/>
                </a:lnTo>
                <a:lnTo>
                  <a:pt x="99779" y="48522"/>
                </a:lnTo>
                <a:lnTo>
                  <a:pt x="78238" y="48522"/>
                </a:lnTo>
                <a:lnTo>
                  <a:pt x="70906" y="47021"/>
                </a:lnTo>
                <a:lnTo>
                  <a:pt x="64975" y="42882"/>
                </a:lnTo>
                <a:lnTo>
                  <a:pt x="61006" y="36643"/>
                </a:lnTo>
                <a:lnTo>
                  <a:pt x="59558" y="28847"/>
                </a:lnTo>
                <a:lnTo>
                  <a:pt x="60972" y="20886"/>
                </a:lnTo>
                <a:lnTo>
                  <a:pt x="64885" y="14673"/>
                </a:lnTo>
                <a:lnTo>
                  <a:pt x="70805" y="10634"/>
                </a:lnTo>
                <a:lnTo>
                  <a:pt x="78238" y="9193"/>
                </a:lnTo>
                <a:lnTo>
                  <a:pt x="99941" y="9193"/>
                </a:lnTo>
                <a:lnTo>
                  <a:pt x="99063" y="7889"/>
                </a:lnTo>
                <a:lnTo>
                  <a:pt x="89815" y="2057"/>
                </a:lnTo>
                <a:lnTo>
                  <a:pt x="78238" y="0"/>
                </a:lnTo>
                <a:close/>
              </a:path>
              <a:path w="723265" h="57785">
                <a:moveTo>
                  <a:pt x="99941" y="9193"/>
                </a:moveTo>
                <a:lnTo>
                  <a:pt x="78238" y="9193"/>
                </a:lnTo>
                <a:lnTo>
                  <a:pt x="85626" y="10634"/>
                </a:lnTo>
                <a:lnTo>
                  <a:pt x="91588" y="14673"/>
                </a:lnTo>
                <a:lnTo>
                  <a:pt x="95572" y="20886"/>
                </a:lnTo>
                <a:lnTo>
                  <a:pt x="97023" y="28847"/>
                </a:lnTo>
                <a:lnTo>
                  <a:pt x="95741" y="36573"/>
                </a:lnTo>
                <a:lnTo>
                  <a:pt x="92040" y="42819"/>
                </a:lnTo>
                <a:lnTo>
                  <a:pt x="86134" y="46998"/>
                </a:lnTo>
                <a:lnTo>
                  <a:pt x="78238" y="48522"/>
                </a:lnTo>
                <a:lnTo>
                  <a:pt x="99779" y="48522"/>
                </a:lnTo>
                <a:lnTo>
                  <a:pt x="105191" y="40446"/>
                </a:lnTo>
                <a:lnTo>
                  <a:pt x="107410" y="28847"/>
                </a:lnTo>
                <a:lnTo>
                  <a:pt x="105191" y="16989"/>
                </a:lnTo>
                <a:lnTo>
                  <a:pt x="99941" y="9193"/>
                </a:lnTo>
                <a:close/>
              </a:path>
              <a:path w="723265" h="57785">
                <a:moveTo>
                  <a:pt x="155304" y="0"/>
                </a:moveTo>
                <a:lnTo>
                  <a:pt x="148016" y="0"/>
                </a:lnTo>
                <a:lnTo>
                  <a:pt x="135763" y="2251"/>
                </a:lnTo>
                <a:lnTo>
                  <a:pt x="126794" y="8408"/>
                </a:lnTo>
                <a:lnTo>
                  <a:pt x="121285" y="17572"/>
                </a:lnTo>
                <a:lnTo>
                  <a:pt x="119409" y="28847"/>
                </a:lnTo>
                <a:lnTo>
                  <a:pt x="121510" y="40720"/>
                </a:lnTo>
                <a:lnTo>
                  <a:pt x="127416" y="49833"/>
                </a:lnTo>
                <a:lnTo>
                  <a:pt x="136536" y="55675"/>
                </a:lnTo>
                <a:lnTo>
                  <a:pt x="148278" y="57736"/>
                </a:lnTo>
                <a:lnTo>
                  <a:pt x="155545" y="57736"/>
                </a:lnTo>
                <a:lnTo>
                  <a:pt x="162654" y="55171"/>
                </a:lnTo>
                <a:lnTo>
                  <a:pt x="166162" y="51401"/>
                </a:lnTo>
                <a:lnTo>
                  <a:pt x="164694" y="48522"/>
                </a:lnTo>
                <a:lnTo>
                  <a:pt x="149199" y="48522"/>
                </a:lnTo>
                <a:lnTo>
                  <a:pt x="141319" y="47092"/>
                </a:lnTo>
                <a:lnTo>
                  <a:pt x="135192" y="43070"/>
                </a:lnTo>
                <a:lnTo>
                  <a:pt x="131220" y="36855"/>
                </a:lnTo>
                <a:lnTo>
                  <a:pt x="129807" y="28847"/>
                </a:lnTo>
                <a:lnTo>
                  <a:pt x="131192" y="20656"/>
                </a:lnTo>
                <a:lnTo>
                  <a:pt x="135016" y="14469"/>
                </a:lnTo>
                <a:lnTo>
                  <a:pt x="140789" y="10557"/>
                </a:lnTo>
                <a:lnTo>
                  <a:pt x="148016" y="9193"/>
                </a:lnTo>
                <a:lnTo>
                  <a:pt x="162931" y="9193"/>
                </a:lnTo>
                <a:lnTo>
                  <a:pt x="165031" y="5664"/>
                </a:lnTo>
                <a:lnTo>
                  <a:pt x="161356" y="2324"/>
                </a:lnTo>
                <a:lnTo>
                  <a:pt x="155304" y="0"/>
                </a:lnTo>
                <a:close/>
              </a:path>
              <a:path w="723265" h="57785">
                <a:moveTo>
                  <a:pt x="162403" y="44030"/>
                </a:moveTo>
                <a:lnTo>
                  <a:pt x="158592" y="47024"/>
                </a:lnTo>
                <a:lnTo>
                  <a:pt x="153869" y="48522"/>
                </a:lnTo>
                <a:lnTo>
                  <a:pt x="164694" y="48522"/>
                </a:lnTo>
                <a:lnTo>
                  <a:pt x="162403" y="44030"/>
                </a:lnTo>
                <a:close/>
              </a:path>
              <a:path w="723265" h="57785">
                <a:moveTo>
                  <a:pt x="162931" y="9193"/>
                </a:moveTo>
                <a:lnTo>
                  <a:pt x="153628" y="9193"/>
                </a:lnTo>
                <a:lnTo>
                  <a:pt x="157304" y="10722"/>
                </a:lnTo>
                <a:lnTo>
                  <a:pt x="160675" y="12983"/>
                </a:lnTo>
                <a:lnTo>
                  <a:pt x="162931" y="9193"/>
                </a:lnTo>
                <a:close/>
              </a:path>
              <a:path w="723265" h="57785">
                <a:moveTo>
                  <a:pt x="179031" y="43632"/>
                </a:moveTo>
                <a:lnTo>
                  <a:pt x="174800" y="51883"/>
                </a:lnTo>
                <a:lnTo>
                  <a:pt x="178727" y="55254"/>
                </a:lnTo>
                <a:lnTo>
                  <a:pt x="185837" y="57736"/>
                </a:lnTo>
                <a:lnTo>
                  <a:pt x="193596" y="57736"/>
                </a:lnTo>
                <a:lnTo>
                  <a:pt x="205710" y="55674"/>
                </a:lnTo>
                <a:lnTo>
                  <a:pt x="214925" y="49825"/>
                </a:lnTo>
                <a:lnTo>
                  <a:pt x="215762" y="48522"/>
                </a:lnTo>
                <a:lnTo>
                  <a:pt x="187585" y="48522"/>
                </a:lnTo>
                <a:lnTo>
                  <a:pt x="182570" y="46375"/>
                </a:lnTo>
                <a:lnTo>
                  <a:pt x="179031" y="43632"/>
                </a:lnTo>
                <a:close/>
              </a:path>
              <a:path w="723265" h="57785">
                <a:moveTo>
                  <a:pt x="215810" y="9193"/>
                </a:moveTo>
                <a:lnTo>
                  <a:pt x="202957" y="9193"/>
                </a:lnTo>
                <a:lnTo>
                  <a:pt x="210611" y="14397"/>
                </a:lnTo>
                <a:lnTo>
                  <a:pt x="212527" y="23737"/>
                </a:lnTo>
                <a:lnTo>
                  <a:pt x="187585" y="23737"/>
                </a:lnTo>
                <a:lnTo>
                  <a:pt x="187585" y="32920"/>
                </a:lnTo>
                <a:lnTo>
                  <a:pt x="212768" y="32920"/>
                </a:lnTo>
                <a:lnTo>
                  <a:pt x="211103" y="43255"/>
                </a:lnTo>
                <a:lnTo>
                  <a:pt x="202999" y="48522"/>
                </a:lnTo>
                <a:lnTo>
                  <a:pt x="215762" y="48522"/>
                </a:lnTo>
                <a:lnTo>
                  <a:pt x="220786" y="40694"/>
                </a:lnTo>
                <a:lnTo>
                  <a:pt x="222841" y="28784"/>
                </a:lnTo>
                <a:lnTo>
                  <a:pt x="220763" y="16936"/>
                </a:lnTo>
                <a:lnTo>
                  <a:pt x="215810" y="9193"/>
                </a:lnTo>
                <a:close/>
              </a:path>
              <a:path w="723265" h="57785">
                <a:moveTo>
                  <a:pt x="194727" y="0"/>
                </a:moveTo>
                <a:lnTo>
                  <a:pt x="186161" y="0"/>
                </a:lnTo>
                <a:lnTo>
                  <a:pt x="179387" y="2806"/>
                </a:lnTo>
                <a:lnTo>
                  <a:pt x="175460" y="6146"/>
                </a:lnTo>
                <a:lnTo>
                  <a:pt x="179313" y="13517"/>
                </a:lnTo>
                <a:lnTo>
                  <a:pt x="183209" y="10554"/>
                </a:lnTo>
                <a:lnTo>
                  <a:pt x="187879" y="9193"/>
                </a:lnTo>
                <a:lnTo>
                  <a:pt x="215810" y="9193"/>
                </a:lnTo>
                <a:lnTo>
                  <a:pt x="214956" y="7858"/>
                </a:lnTo>
                <a:lnTo>
                  <a:pt x="206064" y="2047"/>
                </a:lnTo>
                <a:lnTo>
                  <a:pt x="194727" y="0"/>
                </a:lnTo>
                <a:close/>
              </a:path>
              <a:path w="723265" h="57785">
                <a:moveTo>
                  <a:pt x="248830" y="879"/>
                </a:moveTo>
                <a:lnTo>
                  <a:pt x="239008" y="879"/>
                </a:lnTo>
                <a:lnTo>
                  <a:pt x="239008" y="56835"/>
                </a:lnTo>
                <a:lnTo>
                  <a:pt x="248830" y="56835"/>
                </a:lnTo>
                <a:lnTo>
                  <a:pt x="248830" y="27967"/>
                </a:lnTo>
                <a:lnTo>
                  <a:pt x="260510" y="27967"/>
                </a:lnTo>
                <a:lnTo>
                  <a:pt x="260048" y="27402"/>
                </a:lnTo>
                <a:lnTo>
                  <a:pt x="248830" y="27402"/>
                </a:lnTo>
                <a:lnTo>
                  <a:pt x="248830" y="879"/>
                </a:lnTo>
                <a:close/>
              </a:path>
              <a:path w="723265" h="57785">
                <a:moveTo>
                  <a:pt x="260510" y="27967"/>
                </a:moveTo>
                <a:lnTo>
                  <a:pt x="248830" y="27967"/>
                </a:lnTo>
                <a:lnTo>
                  <a:pt x="271709" y="56835"/>
                </a:lnTo>
                <a:lnTo>
                  <a:pt x="284117" y="56835"/>
                </a:lnTo>
                <a:lnTo>
                  <a:pt x="260510" y="27967"/>
                </a:lnTo>
                <a:close/>
              </a:path>
              <a:path w="723265" h="57785">
                <a:moveTo>
                  <a:pt x="282713" y="879"/>
                </a:moveTo>
                <a:lnTo>
                  <a:pt x="270881" y="879"/>
                </a:lnTo>
                <a:lnTo>
                  <a:pt x="248830" y="27402"/>
                </a:lnTo>
                <a:lnTo>
                  <a:pt x="260048" y="27402"/>
                </a:lnTo>
                <a:lnTo>
                  <a:pt x="259688" y="26962"/>
                </a:lnTo>
                <a:lnTo>
                  <a:pt x="282713" y="879"/>
                </a:lnTo>
                <a:close/>
              </a:path>
              <a:path w="723265" h="57785">
                <a:moveTo>
                  <a:pt x="326105" y="0"/>
                </a:moveTo>
                <a:lnTo>
                  <a:pt x="318838" y="0"/>
                </a:lnTo>
                <a:lnTo>
                  <a:pt x="306573" y="2251"/>
                </a:lnTo>
                <a:lnTo>
                  <a:pt x="297598" y="8408"/>
                </a:lnTo>
                <a:lnTo>
                  <a:pt x="292086" y="17572"/>
                </a:lnTo>
                <a:lnTo>
                  <a:pt x="290211" y="28847"/>
                </a:lnTo>
                <a:lnTo>
                  <a:pt x="292314" y="40720"/>
                </a:lnTo>
                <a:lnTo>
                  <a:pt x="298226" y="49833"/>
                </a:lnTo>
                <a:lnTo>
                  <a:pt x="307350" y="55675"/>
                </a:lnTo>
                <a:lnTo>
                  <a:pt x="319089" y="57736"/>
                </a:lnTo>
                <a:lnTo>
                  <a:pt x="326346" y="57736"/>
                </a:lnTo>
                <a:lnTo>
                  <a:pt x="333455" y="55171"/>
                </a:lnTo>
                <a:lnTo>
                  <a:pt x="336953" y="51401"/>
                </a:lnTo>
                <a:lnTo>
                  <a:pt x="335505" y="48522"/>
                </a:lnTo>
                <a:lnTo>
                  <a:pt x="319958" y="48522"/>
                </a:lnTo>
                <a:lnTo>
                  <a:pt x="312103" y="47092"/>
                </a:lnTo>
                <a:lnTo>
                  <a:pt x="305981" y="43070"/>
                </a:lnTo>
                <a:lnTo>
                  <a:pt x="302005" y="36855"/>
                </a:lnTo>
                <a:lnTo>
                  <a:pt x="300587" y="28847"/>
                </a:lnTo>
                <a:lnTo>
                  <a:pt x="301977" y="20656"/>
                </a:lnTo>
                <a:lnTo>
                  <a:pt x="305813" y="14469"/>
                </a:lnTo>
                <a:lnTo>
                  <a:pt x="311600" y="10557"/>
                </a:lnTo>
                <a:lnTo>
                  <a:pt x="318838" y="9193"/>
                </a:lnTo>
                <a:lnTo>
                  <a:pt x="333744" y="9193"/>
                </a:lnTo>
                <a:lnTo>
                  <a:pt x="335885" y="5664"/>
                </a:lnTo>
                <a:lnTo>
                  <a:pt x="332157" y="2324"/>
                </a:lnTo>
                <a:lnTo>
                  <a:pt x="326105" y="0"/>
                </a:lnTo>
                <a:close/>
              </a:path>
              <a:path w="723265" h="57785">
                <a:moveTo>
                  <a:pt x="333246" y="44030"/>
                </a:moveTo>
                <a:lnTo>
                  <a:pt x="329403" y="47024"/>
                </a:lnTo>
                <a:lnTo>
                  <a:pt x="324670" y="48522"/>
                </a:lnTo>
                <a:lnTo>
                  <a:pt x="335505" y="48522"/>
                </a:lnTo>
                <a:lnTo>
                  <a:pt x="333246" y="44030"/>
                </a:lnTo>
                <a:close/>
              </a:path>
              <a:path w="723265" h="57785">
                <a:moveTo>
                  <a:pt x="333744" y="9193"/>
                </a:moveTo>
                <a:lnTo>
                  <a:pt x="324429" y="9193"/>
                </a:lnTo>
                <a:lnTo>
                  <a:pt x="328094" y="10722"/>
                </a:lnTo>
                <a:lnTo>
                  <a:pt x="331445" y="12983"/>
                </a:lnTo>
                <a:lnTo>
                  <a:pt x="333744" y="9193"/>
                </a:lnTo>
                <a:close/>
              </a:path>
              <a:path w="723265" h="57785">
                <a:moveTo>
                  <a:pt x="361360" y="879"/>
                </a:moveTo>
                <a:lnTo>
                  <a:pt x="351539" y="879"/>
                </a:lnTo>
                <a:lnTo>
                  <a:pt x="351539" y="56835"/>
                </a:lnTo>
                <a:lnTo>
                  <a:pt x="360177" y="56835"/>
                </a:lnTo>
                <a:lnTo>
                  <a:pt x="372113" y="40668"/>
                </a:lnTo>
                <a:lnTo>
                  <a:pt x="361360" y="40668"/>
                </a:lnTo>
                <a:lnTo>
                  <a:pt x="361360" y="879"/>
                </a:lnTo>
                <a:close/>
              </a:path>
              <a:path w="723265" h="57785">
                <a:moveTo>
                  <a:pt x="399317" y="17109"/>
                </a:moveTo>
                <a:lnTo>
                  <a:pt x="389506" y="17109"/>
                </a:lnTo>
                <a:lnTo>
                  <a:pt x="389506" y="56835"/>
                </a:lnTo>
                <a:lnTo>
                  <a:pt x="399317" y="56835"/>
                </a:lnTo>
                <a:lnTo>
                  <a:pt x="399317" y="17109"/>
                </a:lnTo>
                <a:close/>
              </a:path>
              <a:path w="723265" h="57785">
                <a:moveTo>
                  <a:pt x="399317" y="879"/>
                </a:moveTo>
                <a:lnTo>
                  <a:pt x="390721" y="879"/>
                </a:lnTo>
                <a:lnTo>
                  <a:pt x="361360" y="40668"/>
                </a:lnTo>
                <a:lnTo>
                  <a:pt x="372113" y="40668"/>
                </a:lnTo>
                <a:lnTo>
                  <a:pt x="389506" y="17109"/>
                </a:lnTo>
                <a:lnTo>
                  <a:pt x="399317" y="17109"/>
                </a:lnTo>
                <a:lnTo>
                  <a:pt x="399317" y="879"/>
                </a:lnTo>
                <a:close/>
              </a:path>
              <a:path w="723265" h="57785">
                <a:moveTo>
                  <a:pt x="429526" y="879"/>
                </a:moveTo>
                <a:lnTo>
                  <a:pt x="419620" y="879"/>
                </a:lnTo>
                <a:lnTo>
                  <a:pt x="419620" y="56835"/>
                </a:lnTo>
                <a:lnTo>
                  <a:pt x="429473" y="56835"/>
                </a:lnTo>
                <a:lnTo>
                  <a:pt x="429473" y="16627"/>
                </a:lnTo>
                <a:lnTo>
                  <a:pt x="441036" y="16627"/>
                </a:lnTo>
                <a:lnTo>
                  <a:pt x="429526" y="879"/>
                </a:lnTo>
                <a:close/>
              </a:path>
              <a:path w="723265" h="57785">
                <a:moveTo>
                  <a:pt x="476121" y="16407"/>
                </a:moveTo>
                <a:lnTo>
                  <a:pt x="466404" y="16407"/>
                </a:lnTo>
                <a:lnTo>
                  <a:pt x="466404" y="56835"/>
                </a:lnTo>
                <a:lnTo>
                  <a:pt x="476121" y="56835"/>
                </a:lnTo>
                <a:lnTo>
                  <a:pt x="476121" y="16407"/>
                </a:lnTo>
                <a:close/>
              </a:path>
              <a:path w="723265" h="57785">
                <a:moveTo>
                  <a:pt x="441036" y="16627"/>
                </a:moveTo>
                <a:lnTo>
                  <a:pt x="429473" y="16627"/>
                </a:lnTo>
                <a:lnTo>
                  <a:pt x="447284" y="41234"/>
                </a:lnTo>
                <a:lnTo>
                  <a:pt x="448729" y="41234"/>
                </a:lnTo>
                <a:lnTo>
                  <a:pt x="458845" y="27025"/>
                </a:lnTo>
                <a:lnTo>
                  <a:pt x="448635" y="27025"/>
                </a:lnTo>
                <a:lnTo>
                  <a:pt x="441036" y="16627"/>
                </a:lnTo>
                <a:close/>
              </a:path>
              <a:path w="723265" h="57785">
                <a:moveTo>
                  <a:pt x="476121" y="879"/>
                </a:moveTo>
                <a:lnTo>
                  <a:pt x="466865" y="879"/>
                </a:lnTo>
                <a:lnTo>
                  <a:pt x="448635" y="27025"/>
                </a:lnTo>
                <a:lnTo>
                  <a:pt x="458845" y="27025"/>
                </a:lnTo>
                <a:lnTo>
                  <a:pt x="466404" y="16407"/>
                </a:lnTo>
                <a:lnTo>
                  <a:pt x="476121" y="16407"/>
                </a:lnTo>
                <a:lnTo>
                  <a:pt x="476121" y="879"/>
                </a:lnTo>
                <a:close/>
              </a:path>
              <a:path w="723265" h="57785">
                <a:moveTo>
                  <a:pt x="529156" y="879"/>
                </a:moveTo>
                <a:lnTo>
                  <a:pt x="496435" y="879"/>
                </a:lnTo>
                <a:lnTo>
                  <a:pt x="496435" y="56835"/>
                </a:lnTo>
                <a:lnTo>
                  <a:pt x="499691" y="56835"/>
                </a:lnTo>
                <a:lnTo>
                  <a:pt x="504508" y="57171"/>
                </a:lnTo>
                <a:lnTo>
                  <a:pt x="510979" y="57171"/>
                </a:lnTo>
                <a:lnTo>
                  <a:pt x="520157" y="55946"/>
                </a:lnTo>
                <a:lnTo>
                  <a:pt x="526934" y="52388"/>
                </a:lnTo>
                <a:lnTo>
                  <a:pt x="530185" y="47956"/>
                </a:lnTo>
                <a:lnTo>
                  <a:pt x="510434" y="47956"/>
                </a:lnTo>
                <a:lnTo>
                  <a:pt x="506256" y="47642"/>
                </a:lnTo>
                <a:lnTo>
                  <a:pt x="506256" y="31737"/>
                </a:lnTo>
                <a:lnTo>
                  <a:pt x="508759" y="31391"/>
                </a:lnTo>
                <a:lnTo>
                  <a:pt x="511146" y="31276"/>
                </a:lnTo>
                <a:lnTo>
                  <a:pt x="532570" y="31276"/>
                </a:lnTo>
                <a:lnTo>
                  <a:pt x="532570" y="28595"/>
                </a:lnTo>
                <a:lnTo>
                  <a:pt x="525973" y="22543"/>
                </a:lnTo>
                <a:lnTo>
                  <a:pt x="506256" y="22543"/>
                </a:lnTo>
                <a:lnTo>
                  <a:pt x="506256" y="10052"/>
                </a:lnTo>
                <a:lnTo>
                  <a:pt x="529156" y="10052"/>
                </a:lnTo>
                <a:lnTo>
                  <a:pt x="529156" y="879"/>
                </a:lnTo>
                <a:close/>
              </a:path>
              <a:path w="723265" h="57785">
                <a:moveTo>
                  <a:pt x="532570" y="31276"/>
                </a:moveTo>
                <a:lnTo>
                  <a:pt x="519837" y="31276"/>
                </a:lnTo>
                <a:lnTo>
                  <a:pt x="522790" y="34857"/>
                </a:lnTo>
                <a:lnTo>
                  <a:pt x="522790" y="44595"/>
                </a:lnTo>
                <a:lnTo>
                  <a:pt x="519785" y="47956"/>
                </a:lnTo>
                <a:lnTo>
                  <a:pt x="530185" y="47956"/>
                </a:lnTo>
                <a:lnTo>
                  <a:pt x="531131" y="46666"/>
                </a:lnTo>
                <a:lnTo>
                  <a:pt x="532570" y="38951"/>
                </a:lnTo>
                <a:lnTo>
                  <a:pt x="532570" y="31276"/>
                </a:lnTo>
                <a:close/>
              </a:path>
              <a:path w="723265" h="57785">
                <a:moveTo>
                  <a:pt x="525470" y="22083"/>
                </a:moveTo>
                <a:lnTo>
                  <a:pt x="511774" y="22083"/>
                </a:lnTo>
                <a:lnTo>
                  <a:pt x="508392" y="22219"/>
                </a:lnTo>
                <a:lnTo>
                  <a:pt x="506256" y="22543"/>
                </a:lnTo>
                <a:lnTo>
                  <a:pt x="525973" y="22543"/>
                </a:lnTo>
                <a:lnTo>
                  <a:pt x="525470" y="22083"/>
                </a:lnTo>
                <a:close/>
              </a:path>
              <a:path w="723265" h="57785">
                <a:moveTo>
                  <a:pt x="575396" y="722"/>
                </a:moveTo>
                <a:lnTo>
                  <a:pt x="566768" y="722"/>
                </a:lnTo>
                <a:lnTo>
                  <a:pt x="543103" y="56835"/>
                </a:lnTo>
                <a:lnTo>
                  <a:pt x="553040" y="56835"/>
                </a:lnTo>
                <a:lnTo>
                  <a:pt x="558893" y="42532"/>
                </a:lnTo>
                <a:lnTo>
                  <a:pt x="593036" y="42532"/>
                </a:lnTo>
                <a:lnTo>
                  <a:pt x="589166" y="33360"/>
                </a:lnTo>
                <a:lnTo>
                  <a:pt x="562653" y="33360"/>
                </a:lnTo>
                <a:lnTo>
                  <a:pt x="570841" y="13434"/>
                </a:lnTo>
                <a:lnTo>
                  <a:pt x="580759" y="13434"/>
                </a:lnTo>
                <a:lnTo>
                  <a:pt x="575396" y="722"/>
                </a:lnTo>
                <a:close/>
              </a:path>
              <a:path w="723265" h="57785">
                <a:moveTo>
                  <a:pt x="593036" y="42532"/>
                </a:moveTo>
                <a:lnTo>
                  <a:pt x="582757" y="42532"/>
                </a:lnTo>
                <a:lnTo>
                  <a:pt x="588599" y="56835"/>
                </a:lnTo>
                <a:lnTo>
                  <a:pt x="599070" y="56835"/>
                </a:lnTo>
                <a:lnTo>
                  <a:pt x="593036" y="42532"/>
                </a:lnTo>
                <a:close/>
              </a:path>
              <a:path w="723265" h="57785">
                <a:moveTo>
                  <a:pt x="580759" y="13434"/>
                </a:moveTo>
                <a:lnTo>
                  <a:pt x="570841" y="13434"/>
                </a:lnTo>
                <a:lnTo>
                  <a:pt x="579019" y="33360"/>
                </a:lnTo>
                <a:lnTo>
                  <a:pt x="589166" y="33360"/>
                </a:lnTo>
                <a:lnTo>
                  <a:pt x="580759" y="13434"/>
                </a:lnTo>
                <a:close/>
              </a:path>
              <a:path w="723265" h="57785">
                <a:moveTo>
                  <a:pt x="622096" y="879"/>
                </a:moveTo>
                <a:lnTo>
                  <a:pt x="612232" y="879"/>
                </a:lnTo>
                <a:lnTo>
                  <a:pt x="612232" y="56835"/>
                </a:lnTo>
                <a:lnTo>
                  <a:pt x="622096" y="56835"/>
                </a:lnTo>
                <a:lnTo>
                  <a:pt x="622096" y="32920"/>
                </a:lnTo>
                <a:lnTo>
                  <a:pt x="657393" y="32920"/>
                </a:lnTo>
                <a:lnTo>
                  <a:pt x="657393" y="23737"/>
                </a:lnTo>
                <a:lnTo>
                  <a:pt x="622096" y="23737"/>
                </a:lnTo>
                <a:lnTo>
                  <a:pt x="622096" y="879"/>
                </a:lnTo>
                <a:close/>
              </a:path>
              <a:path w="723265" h="57785">
                <a:moveTo>
                  <a:pt x="657393" y="32920"/>
                </a:moveTo>
                <a:lnTo>
                  <a:pt x="647697" y="32920"/>
                </a:lnTo>
                <a:lnTo>
                  <a:pt x="647697" y="56835"/>
                </a:lnTo>
                <a:lnTo>
                  <a:pt x="657393" y="56835"/>
                </a:lnTo>
                <a:lnTo>
                  <a:pt x="657393" y="32920"/>
                </a:lnTo>
                <a:close/>
              </a:path>
              <a:path w="723265" h="57785">
                <a:moveTo>
                  <a:pt x="657393" y="879"/>
                </a:moveTo>
                <a:lnTo>
                  <a:pt x="647697" y="879"/>
                </a:lnTo>
                <a:lnTo>
                  <a:pt x="647697" y="23737"/>
                </a:lnTo>
                <a:lnTo>
                  <a:pt x="657393" y="23737"/>
                </a:lnTo>
                <a:lnTo>
                  <a:pt x="657393" y="879"/>
                </a:lnTo>
                <a:close/>
              </a:path>
              <a:path w="723265" h="57785">
                <a:moveTo>
                  <a:pt x="687549" y="879"/>
                </a:moveTo>
                <a:lnTo>
                  <a:pt x="677717" y="879"/>
                </a:lnTo>
                <a:lnTo>
                  <a:pt x="677717" y="56835"/>
                </a:lnTo>
                <a:lnTo>
                  <a:pt x="687549" y="56835"/>
                </a:lnTo>
                <a:lnTo>
                  <a:pt x="687549" y="27967"/>
                </a:lnTo>
                <a:lnTo>
                  <a:pt x="699231" y="27967"/>
                </a:lnTo>
                <a:lnTo>
                  <a:pt x="698768" y="27402"/>
                </a:lnTo>
                <a:lnTo>
                  <a:pt x="687549" y="27402"/>
                </a:lnTo>
                <a:lnTo>
                  <a:pt x="687549" y="879"/>
                </a:lnTo>
                <a:close/>
              </a:path>
              <a:path w="723265" h="57785">
                <a:moveTo>
                  <a:pt x="699231" y="27967"/>
                </a:moveTo>
                <a:lnTo>
                  <a:pt x="687549" y="27967"/>
                </a:lnTo>
                <a:lnTo>
                  <a:pt x="710397" y="56835"/>
                </a:lnTo>
                <a:lnTo>
                  <a:pt x="722888" y="56835"/>
                </a:lnTo>
                <a:lnTo>
                  <a:pt x="699231" y="27967"/>
                </a:lnTo>
                <a:close/>
              </a:path>
              <a:path w="723265" h="57785">
                <a:moveTo>
                  <a:pt x="721433" y="879"/>
                </a:moveTo>
                <a:lnTo>
                  <a:pt x="709632" y="879"/>
                </a:lnTo>
                <a:lnTo>
                  <a:pt x="687549" y="27402"/>
                </a:lnTo>
                <a:lnTo>
                  <a:pt x="698768" y="27402"/>
                </a:lnTo>
                <a:lnTo>
                  <a:pt x="698408" y="26962"/>
                </a:lnTo>
                <a:lnTo>
                  <a:pt x="721433" y="879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4860" y="1113526"/>
            <a:ext cx="1066051" cy="2321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6569035" y="1059852"/>
            <a:ext cx="232410" cy="50800"/>
            <a:chOff x="16569035" y="1059852"/>
            <a:chExt cx="232410" cy="50800"/>
          </a:xfrm>
        </p:grpSpPr>
        <p:sp>
          <p:nvSpPr>
            <p:cNvPr id="25" name="object 25"/>
            <p:cNvSpPr/>
            <p:nvPr/>
          </p:nvSpPr>
          <p:spPr>
            <a:xfrm>
              <a:off x="16596604" y="1059852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40">
                  <a:moveTo>
                    <a:pt x="47914" y="31"/>
                  </a:moveTo>
                  <a:lnTo>
                    <a:pt x="0" y="0"/>
                  </a:lnTo>
                  <a:lnTo>
                    <a:pt x="7277" y="15172"/>
                  </a:lnTo>
                  <a:lnTo>
                    <a:pt x="47914" y="3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569035" y="1059852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27527" y="0"/>
                  </a:moveTo>
                  <a:lnTo>
                    <a:pt x="0" y="28072"/>
                  </a:lnTo>
                  <a:lnTo>
                    <a:pt x="34805" y="15172"/>
                  </a:lnTo>
                  <a:lnTo>
                    <a:pt x="2752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75775" y="1063423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90">
                  <a:moveTo>
                    <a:pt x="91882" y="0"/>
                  </a:moveTo>
                  <a:lnTo>
                    <a:pt x="0" y="35381"/>
                  </a:lnTo>
                  <a:lnTo>
                    <a:pt x="125221" y="46668"/>
                  </a:lnTo>
                  <a:lnTo>
                    <a:pt x="91882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6896616" y="1059883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4" h="19684">
                <a:moveTo>
                  <a:pt x="76374" y="0"/>
                </a:moveTo>
                <a:lnTo>
                  <a:pt x="0" y="0"/>
                </a:lnTo>
                <a:lnTo>
                  <a:pt x="26627" y="19591"/>
                </a:lnTo>
                <a:lnTo>
                  <a:pt x="7637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79749" y="1138823"/>
            <a:ext cx="89274" cy="1059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923317" y="1059883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09">
                <a:moveTo>
                  <a:pt x="50511" y="0"/>
                </a:moveTo>
                <a:lnTo>
                  <a:pt x="49747" y="0"/>
                </a:lnTo>
                <a:lnTo>
                  <a:pt x="0" y="19591"/>
                </a:lnTo>
                <a:lnTo>
                  <a:pt x="30218" y="41716"/>
                </a:lnTo>
                <a:lnTo>
                  <a:pt x="5051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03356" y="1282672"/>
            <a:ext cx="78552" cy="1012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6727124" y="1153189"/>
            <a:ext cx="170815" cy="156845"/>
            <a:chOff x="16727124" y="1153189"/>
            <a:chExt cx="170815" cy="156845"/>
          </a:xfrm>
        </p:grpSpPr>
        <p:sp>
          <p:nvSpPr>
            <p:cNvPr id="33" name="object 33"/>
            <p:cNvSpPr/>
            <p:nvPr/>
          </p:nvSpPr>
          <p:spPr>
            <a:xfrm>
              <a:off x="16780557" y="1153189"/>
              <a:ext cx="117475" cy="85725"/>
            </a:xfrm>
            <a:custGeom>
              <a:avLst/>
              <a:gdLst/>
              <a:ahLst/>
              <a:cxnLst/>
              <a:rect l="l" t="t" r="r" b="b"/>
              <a:pathLst>
                <a:path w="117475" h="85725">
                  <a:moveTo>
                    <a:pt x="46679" y="0"/>
                  </a:moveTo>
                  <a:lnTo>
                    <a:pt x="0" y="72887"/>
                  </a:lnTo>
                  <a:lnTo>
                    <a:pt x="116886" y="85243"/>
                  </a:lnTo>
                  <a:lnTo>
                    <a:pt x="4667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27124" y="1226067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53495" y="0"/>
                  </a:moveTo>
                  <a:lnTo>
                    <a:pt x="0" y="83390"/>
                  </a:lnTo>
                  <a:lnTo>
                    <a:pt x="170371" y="12376"/>
                  </a:lnTo>
                  <a:lnTo>
                    <a:pt x="5349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6479090" y="1302892"/>
            <a:ext cx="366395" cy="167005"/>
            <a:chOff x="16479090" y="1302892"/>
            <a:chExt cx="366395" cy="167005"/>
          </a:xfrm>
        </p:grpSpPr>
        <p:sp>
          <p:nvSpPr>
            <p:cNvPr id="36" name="object 36"/>
            <p:cNvSpPr/>
            <p:nvPr/>
          </p:nvSpPr>
          <p:spPr>
            <a:xfrm>
              <a:off x="16479090" y="130289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8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72916" y="1371361"/>
              <a:ext cx="172434" cy="985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6593735" y="1157545"/>
            <a:ext cx="123825" cy="93980"/>
            <a:chOff x="16593735" y="1157545"/>
            <a:chExt cx="123825" cy="93980"/>
          </a:xfrm>
        </p:grpSpPr>
        <p:sp>
          <p:nvSpPr>
            <p:cNvPr id="39" name="object 39"/>
            <p:cNvSpPr/>
            <p:nvPr/>
          </p:nvSpPr>
          <p:spPr>
            <a:xfrm>
              <a:off x="16593735" y="1157545"/>
              <a:ext cx="123825" cy="5080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96824" y="0"/>
                  </a:moveTo>
                  <a:lnTo>
                    <a:pt x="0" y="37799"/>
                  </a:lnTo>
                  <a:lnTo>
                    <a:pt x="123409" y="50406"/>
                  </a:lnTo>
                  <a:lnTo>
                    <a:pt x="9682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593735" y="1195345"/>
              <a:ext cx="123825" cy="56515"/>
            </a:xfrm>
            <a:custGeom>
              <a:avLst/>
              <a:gdLst/>
              <a:ahLst/>
              <a:cxnLst/>
              <a:rect l="l" t="t" r="r" b="b"/>
              <a:pathLst>
                <a:path w="123825" h="56515">
                  <a:moveTo>
                    <a:pt x="0" y="0"/>
                  </a:moveTo>
                  <a:lnTo>
                    <a:pt x="15339" y="56176"/>
                  </a:lnTo>
                  <a:lnTo>
                    <a:pt x="123409" y="12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0" y="1134643"/>
            <a:ext cx="681355" cy="925830"/>
            <a:chOff x="0" y="1134643"/>
            <a:chExt cx="681355" cy="925830"/>
          </a:xfrm>
        </p:grpSpPr>
        <p:sp>
          <p:nvSpPr>
            <p:cNvPr id="45" name="object 45"/>
            <p:cNvSpPr/>
            <p:nvPr/>
          </p:nvSpPr>
          <p:spPr>
            <a:xfrm>
              <a:off x="141090" y="1429579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19"/>
                  </a:lnTo>
                  <a:lnTo>
                    <a:pt x="540098" y="630619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1134643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74"/>
                  </a:lnTo>
                  <a:lnTo>
                    <a:pt x="141092" y="349866"/>
                  </a:lnTo>
                  <a:lnTo>
                    <a:pt x="681180" y="294946"/>
                  </a:lnTo>
                  <a:lnTo>
                    <a:pt x="681180" y="28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1580402" y="1067454"/>
            <a:ext cx="8055979" cy="1158221"/>
          </a:xfrm>
          <a:custGeom>
            <a:avLst/>
            <a:gdLst/>
            <a:ahLst/>
            <a:cxnLst/>
            <a:rect l="l" t="t" r="r" b="b"/>
            <a:pathLst>
              <a:path w="8478520" h="913130">
                <a:moveTo>
                  <a:pt x="8478097" y="0"/>
                </a:moveTo>
                <a:lnTo>
                  <a:pt x="0" y="0"/>
                </a:lnTo>
                <a:lnTo>
                  <a:pt x="0" y="742249"/>
                </a:lnTo>
                <a:lnTo>
                  <a:pt x="8320374" y="742249"/>
                </a:lnTo>
                <a:lnTo>
                  <a:pt x="8478097" y="913019"/>
                </a:lnTo>
                <a:lnTo>
                  <a:pt x="8478097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789981" y="1155766"/>
            <a:ext cx="8704175" cy="5834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pc="-130" dirty="0"/>
              <a:t>3. Контакт с зарубежным партнером</a:t>
            </a:r>
            <a:endParaRPr lang="ru-RU" spc="-80" dirty="0"/>
          </a:p>
        </p:txBody>
      </p:sp>
      <p:sp>
        <p:nvSpPr>
          <p:cNvPr id="49" name="object 49"/>
          <p:cNvSpPr txBox="1"/>
          <p:nvPr/>
        </p:nvSpPr>
        <p:spPr>
          <a:xfrm>
            <a:off x="18755210" y="1061329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1A315C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1A315C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1A315C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8828715" y="10231256"/>
            <a:ext cx="165100" cy="321242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ru-RU" sz="1950" b="1" dirty="0">
                <a:latin typeface="Arial"/>
                <a:cs typeface="Arial"/>
              </a:rPr>
              <a:t>4</a:t>
            </a:r>
            <a:endParaRPr sz="1950" b="1" dirty="0">
              <a:latin typeface="Arial"/>
              <a:cs typeface="Arial"/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A9BB0F6-95E2-41FE-B484-0397826ED61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721" y="4783393"/>
            <a:ext cx="3834000" cy="25588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12A0893B-10F4-4E0B-A7D8-401256FD0861}"/>
              </a:ext>
            </a:extLst>
          </p:cNvPr>
          <p:cNvSpPr txBox="1"/>
          <p:nvPr/>
        </p:nvSpPr>
        <p:spPr>
          <a:xfrm>
            <a:off x="2941064" y="2732757"/>
            <a:ext cx="64696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Зарубежные международные выставки, коллективные стенды, экспонирование товара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7AE151A4-123A-459F-8A23-3D6BDF1DE08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38" y="1484625"/>
            <a:ext cx="3834000" cy="2875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F0202CBA-4DAA-4FAB-ABB6-C90F1F2F0DEF}"/>
              </a:ext>
            </a:extLst>
          </p:cNvPr>
          <p:cNvSpPr txBox="1"/>
          <p:nvPr/>
        </p:nvSpPr>
        <p:spPr>
          <a:xfrm>
            <a:off x="2951134" y="4364625"/>
            <a:ext cx="64233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Российские международные выставки, коллективные стенды, экспонирование товара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3580104-1188-47D3-99D9-1B2C2155255A}"/>
              </a:ext>
            </a:extLst>
          </p:cNvPr>
          <p:cNvSpPr txBox="1"/>
          <p:nvPr/>
        </p:nvSpPr>
        <p:spPr>
          <a:xfrm>
            <a:off x="3006683" y="5966048"/>
            <a:ext cx="65857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Поиск и подбор иностранных покупателей, в т.ч в формате видеоконференцсвязи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7A4F641-A608-455E-882A-C670BBDF34B1}"/>
              </a:ext>
            </a:extLst>
          </p:cNvPr>
          <p:cNvSpPr txBox="1"/>
          <p:nvPr/>
        </p:nvSpPr>
        <p:spPr>
          <a:xfrm>
            <a:off x="2987407" y="8953255"/>
            <a:ext cx="64233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Приёмы иностранных закупочных делегаций на территории Краснодарского края</a:t>
            </a:r>
          </a:p>
        </p:txBody>
      </p:sp>
      <p:sp>
        <p:nvSpPr>
          <p:cNvPr id="87" name="object 11">
            <a:extLst>
              <a:ext uri="{FF2B5EF4-FFF2-40B4-BE49-F238E27FC236}">
                <a16:creationId xmlns:a16="http://schemas.microsoft.com/office/drawing/2014/main" id="{18FEE5CC-503B-4D00-AD6F-735FB9A93A70}"/>
              </a:ext>
            </a:extLst>
          </p:cNvPr>
          <p:cNvSpPr/>
          <p:nvPr/>
        </p:nvSpPr>
        <p:spPr>
          <a:xfrm>
            <a:off x="1909094" y="2906597"/>
            <a:ext cx="661595" cy="5706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11">
            <a:extLst>
              <a:ext uri="{FF2B5EF4-FFF2-40B4-BE49-F238E27FC236}">
                <a16:creationId xmlns:a16="http://schemas.microsoft.com/office/drawing/2014/main" id="{42DCD326-F8FB-4111-BBFA-5B761E65863D}"/>
              </a:ext>
            </a:extLst>
          </p:cNvPr>
          <p:cNvSpPr/>
          <p:nvPr/>
        </p:nvSpPr>
        <p:spPr>
          <a:xfrm>
            <a:off x="1871100" y="4451010"/>
            <a:ext cx="661595" cy="5706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11">
            <a:extLst>
              <a:ext uri="{FF2B5EF4-FFF2-40B4-BE49-F238E27FC236}">
                <a16:creationId xmlns:a16="http://schemas.microsoft.com/office/drawing/2014/main" id="{9F824B52-748D-4B59-813E-DA5218DC85CE}"/>
              </a:ext>
            </a:extLst>
          </p:cNvPr>
          <p:cNvSpPr/>
          <p:nvPr/>
        </p:nvSpPr>
        <p:spPr>
          <a:xfrm>
            <a:off x="1865116" y="6048044"/>
            <a:ext cx="661595" cy="5706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11">
            <a:extLst>
              <a:ext uri="{FF2B5EF4-FFF2-40B4-BE49-F238E27FC236}">
                <a16:creationId xmlns:a16="http://schemas.microsoft.com/office/drawing/2014/main" id="{2A7732EE-ACFB-4141-93FF-409F1775A68E}"/>
              </a:ext>
            </a:extLst>
          </p:cNvPr>
          <p:cNvSpPr/>
          <p:nvPr/>
        </p:nvSpPr>
        <p:spPr>
          <a:xfrm>
            <a:off x="1867152" y="9044937"/>
            <a:ext cx="661595" cy="5706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7893A60-BD1E-4500-A4A8-5BC7BB93873F}"/>
              </a:ext>
            </a:extLst>
          </p:cNvPr>
          <p:cNvSpPr txBox="1"/>
          <p:nvPr/>
        </p:nvSpPr>
        <p:spPr>
          <a:xfrm>
            <a:off x="3006683" y="7482802"/>
            <a:ext cx="65857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Зарубежные бизнес-миссии, организация переговоров</a:t>
            </a:r>
          </a:p>
        </p:txBody>
      </p:sp>
      <p:sp>
        <p:nvSpPr>
          <p:cNvPr id="66" name="object 11">
            <a:extLst>
              <a:ext uri="{FF2B5EF4-FFF2-40B4-BE49-F238E27FC236}">
                <a16:creationId xmlns:a16="http://schemas.microsoft.com/office/drawing/2014/main" id="{3686D843-0872-496D-AD01-D57AB96F0596}"/>
              </a:ext>
            </a:extLst>
          </p:cNvPr>
          <p:cNvSpPr/>
          <p:nvPr/>
        </p:nvSpPr>
        <p:spPr>
          <a:xfrm>
            <a:off x="1865116" y="7564798"/>
            <a:ext cx="661595" cy="5706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7"/>
          <p:cNvSpPr/>
          <p:nvPr/>
        </p:nvSpPr>
        <p:spPr>
          <a:xfrm>
            <a:off x="0" y="9369451"/>
            <a:ext cx="2386335" cy="21938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BF8F65C-58C1-4C05-85F1-D8C85241F50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167" y="7984213"/>
            <a:ext cx="3834000" cy="29004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1C5E2C3-BFC0-4507-8D2D-2EEA73A40A3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582" y="2120406"/>
            <a:ext cx="3834000" cy="255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1EB371EA-FF1A-4F57-82AB-C2E391B62CE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314" y="4962088"/>
            <a:ext cx="3834000" cy="2875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6EEAEACF-23B1-4560-B472-4D642C1B4D2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204" y="8208954"/>
            <a:ext cx="3834000" cy="2875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27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02243" y="1113681"/>
            <a:ext cx="554990" cy="226060"/>
          </a:xfrm>
          <a:custGeom>
            <a:avLst/>
            <a:gdLst/>
            <a:ahLst/>
            <a:cxnLst/>
            <a:rect l="l" t="t" r="r" b="b"/>
            <a:pathLst>
              <a:path w="554990" h="226059">
                <a:moveTo>
                  <a:pt x="181876" y="67132"/>
                </a:moveTo>
                <a:lnTo>
                  <a:pt x="140957" y="67132"/>
                </a:lnTo>
                <a:lnTo>
                  <a:pt x="97548" y="123469"/>
                </a:lnTo>
                <a:lnTo>
                  <a:pt x="93738" y="128219"/>
                </a:lnTo>
                <a:lnTo>
                  <a:pt x="93560" y="129641"/>
                </a:lnTo>
                <a:lnTo>
                  <a:pt x="91313" y="129641"/>
                </a:lnTo>
                <a:lnTo>
                  <a:pt x="90881" y="128104"/>
                </a:lnTo>
                <a:lnTo>
                  <a:pt x="88836" y="125590"/>
                </a:lnTo>
                <a:lnTo>
                  <a:pt x="40906" y="67132"/>
                </a:lnTo>
                <a:lnTo>
                  <a:pt x="0" y="67132"/>
                </a:lnTo>
                <a:lnTo>
                  <a:pt x="0" y="221729"/>
                </a:lnTo>
                <a:lnTo>
                  <a:pt x="49987" y="221729"/>
                </a:lnTo>
                <a:lnTo>
                  <a:pt x="49974" y="149771"/>
                </a:lnTo>
                <a:lnTo>
                  <a:pt x="48856" y="145567"/>
                </a:lnTo>
                <a:lnTo>
                  <a:pt x="51130" y="145567"/>
                </a:lnTo>
                <a:lnTo>
                  <a:pt x="91325" y="191744"/>
                </a:lnTo>
                <a:lnTo>
                  <a:pt x="93484" y="191744"/>
                </a:lnTo>
                <a:lnTo>
                  <a:pt x="130733" y="145567"/>
                </a:lnTo>
                <a:lnTo>
                  <a:pt x="132981" y="145567"/>
                </a:lnTo>
                <a:lnTo>
                  <a:pt x="131864" y="149771"/>
                </a:lnTo>
                <a:lnTo>
                  <a:pt x="131864" y="221729"/>
                </a:lnTo>
                <a:lnTo>
                  <a:pt x="181876" y="221729"/>
                </a:lnTo>
                <a:lnTo>
                  <a:pt x="181876" y="145567"/>
                </a:lnTo>
                <a:lnTo>
                  <a:pt x="181876" y="129641"/>
                </a:lnTo>
                <a:lnTo>
                  <a:pt x="181876" y="67132"/>
                </a:lnTo>
                <a:close/>
              </a:path>
              <a:path w="554990" h="226059">
                <a:moveTo>
                  <a:pt x="374535" y="144856"/>
                </a:moveTo>
                <a:lnTo>
                  <a:pt x="368033" y="112433"/>
                </a:lnTo>
                <a:lnTo>
                  <a:pt x="367322" y="111417"/>
                </a:lnTo>
                <a:lnTo>
                  <a:pt x="350024" y="86614"/>
                </a:lnTo>
                <a:lnTo>
                  <a:pt x="322795" y="69545"/>
                </a:lnTo>
                <a:lnTo>
                  <a:pt x="319938" y="69037"/>
                </a:lnTo>
                <a:lnTo>
                  <a:pt x="319938" y="144856"/>
                </a:lnTo>
                <a:lnTo>
                  <a:pt x="317677" y="157734"/>
                </a:lnTo>
                <a:lnTo>
                  <a:pt x="311315" y="168211"/>
                </a:lnTo>
                <a:lnTo>
                  <a:pt x="301434" y="175247"/>
                </a:lnTo>
                <a:lnTo>
                  <a:pt x="288594" y="177812"/>
                </a:lnTo>
                <a:lnTo>
                  <a:pt x="275958" y="175247"/>
                </a:lnTo>
                <a:lnTo>
                  <a:pt x="266052" y="168211"/>
                </a:lnTo>
                <a:lnTo>
                  <a:pt x="259575" y="157734"/>
                </a:lnTo>
                <a:lnTo>
                  <a:pt x="257251" y="144856"/>
                </a:lnTo>
                <a:lnTo>
                  <a:pt x="259575" y="131699"/>
                </a:lnTo>
                <a:lnTo>
                  <a:pt x="266052" y="121081"/>
                </a:lnTo>
                <a:lnTo>
                  <a:pt x="275958" y="113995"/>
                </a:lnTo>
                <a:lnTo>
                  <a:pt x="288594" y="111417"/>
                </a:lnTo>
                <a:lnTo>
                  <a:pt x="301434" y="113995"/>
                </a:lnTo>
                <a:lnTo>
                  <a:pt x="311315" y="121081"/>
                </a:lnTo>
                <a:lnTo>
                  <a:pt x="317677" y="131699"/>
                </a:lnTo>
                <a:lnTo>
                  <a:pt x="319938" y="144856"/>
                </a:lnTo>
                <a:lnTo>
                  <a:pt x="319938" y="69037"/>
                </a:lnTo>
                <a:lnTo>
                  <a:pt x="254673" y="69545"/>
                </a:lnTo>
                <a:lnTo>
                  <a:pt x="209626" y="112433"/>
                </a:lnTo>
                <a:lnTo>
                  <a:pt x="203123" y="144856"/>
                </a:lnTo>
                <a:lnTo>
                  <a:pt x="209626" y="177012"/>
                </a:lnTo>
                <a:lnTo>
                  <a:pt x="227584" y="202692"/>
                </a:lnTo>
                <a:lnTo>
                  <a:pt x="254673" y="219722"/>
                </a:lnTo>
                <a:lnTo>
                  <a:pt x="288594" y="225882"/>
                </a:lnTo>
                <a:lnTo>
                  <a:pt x="322795" y="219722"/>
                </a:lnTo>
                <a:lnTo>
                  <a:pt x="350024" y="202692"/>
                </a:lnTo>
                <a:lnTo>
                  <a:pt x="367461" y="177812"/>
                </a:lnTo>
                <a:lnTo>
                  <a:pt x="368033" y="177012"/>
                </a:lnTo>
                <a:lnTo>
                  <a:pt x="374535" y="144856"/>
                </a:lnTo>
                <a:close/>
              </a:path>
              <a:path w="554990" h="226059">
                <a:moveTo>
                  <a:pt x="535457" y="0"/>
                </a:moveTo>
                <a:lnTo>
                  <a:pt x="490575" y="0"/>
                </a:lnTo>
                <a:lnTo>
                  <a:pt x="490575" y="11049"/>
                </a:lnTo>
                <a:lnTo>
                  <a:pt x="485571" y="17462"/>
                </a:lnTo>
                <a:lnTo>
                  <a:pt x="468249" y="17462"/>
                </a:lnTo>
                <a:lnTo>
                  <a:pt x="463257" y="10668"/>
                </a:lnTo>
                <a:lnTo>
                  <a:pt x="463257" y="0"/>
                </a:lnTo>
                <a:lnTo>
                  <a:pt x="418363" y="0"/>
                </a:lnTo>
                <a:lnTo>
                  <a:pt x="422668" y="22491"/>
                </a:lnTo>
                <a:lnTo>
                  <a:pt x="433832" y="39878"/>
                </a:lnTo>
                <a:lnTo>
                  <a:pt x="452081" y="51117"/>
                </a:lnTo>
                <a:lnTo>
                  <a:pt x="477608" y="55092"/>
                </a:lnTo>
                <a:lnTo>
                  <a:pt x="501611" y="51028"/>
                </a:lnTo>
                <a:lnTo>
                  <a:pt x="519493" y="39649"/>
                </a:lnTo>
                <a:lnTo>
                  <a:pt x="530885" y="22225"/>
                </a:lnTo>
                <a:lnTo>
                  <a:pt x="535457" y="0"/>
                </a:lnTo>
                <a:close/>
              </a:path>
              <a:path w="554990" h="226059">
                <a:moveTo>
                  <a:pt x="554697" y="67157"/>
                </a:moveTo>
                <a:lnTo>
                  <a:pt x="505079" y="67157"/>
                </a:lnTo>
                <a:lnTo>
                  <a:pt x="448614" y="150406"/>
                </a:lnTo>
                <a:lnTo>
                  <a:pt x="446379" y="150406"/>
                </a:lnTo>
                <a:lnTo>
                  <a:pt x="447484" y="144411"/>
                </a:lnTo>
                <a:lnTo>
                  <a:pt x="447509" y="67157"/>
                </a:lnTo>
                <a:lnTo>
                  <a:pt x="395630" y="67157"/>
                </a:lnTo>
                <a:lnTo>
                  <a:pt x="395605" y="221754"/>
                </a:lnTo>
                <a:lnTo>
                  <a:pt x="445249" y="221754"/>
                </a:lnTo>
                <a:lnTo>
                  <a:pt x="493928" y="150406"/>
                </a:lnTo>
                <a:lnTo>
                  <a:pt x="501713" y="139014"/>
                </a:lnTo>
                <a:lnTo>
                  <a:pt x="503961" y="139014"/>
                </a:lnTo>
                <a:lnTo>
                  <a:pt x="502831" y="143916"/>
                </a:lnTo>
                <a:lnTo>
                  <a:pt x="502831" y="221754"/>
                </a:lnTo>
                <a:lnTo>
                  <a:pt x="554697" y="221754"/>
                </a:lnTo>
                <a:lnTo>
                  <a:pt x="554697" y="139014"/>
                </a:lnTo>
                <a:lnTo>
                  <a:pt x="554697" y="6715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02245" y="1180812"/>
            <a:ext cx="182245" cy="154940"/>
          </a:xfrm>
          <a:custGeom>
            <a:avLst/>
            <a:gdLst/>
            <a:ahLst/>
            <a:cxnLst/>
            <a:rect l="l" t="t" r="r" b="b"/>
            <a:pathLst>
              <a:path w="182244" h="154940">
                <a:moveTo>
                  <a:pt x="40909" y="0"/>
                </a:moveTo>
                <a:lnTo>
                  <a:pt x="0" y="0"/>
                </a:lnTo>
                <a:lnTo>
                  <a:pt x="0" y="154592"/>
                </a:lnTo>
                <a:lnTo>
                  <a:pt x="49988" y="154592"/>
                </a:lnTo>
                <a:lnTo>
                  <a:pt x="49974" y="82636"/>
                </a:lnTo>
                <a:lnTo>
                  <a:pt x="48867" y="78426"/>
                </a:lnTo>
                <a:lnTo>
                  <a:pt x="181879" y="78426"/>
                </a:lnTo>
                <a:lnTo>
                  <a:pt x="181879" y="62511"/>
                </a:lnTo>
                <a:lnTo>
                  <a:pt x="91316" y="62511"/>
                </a:lnTo>
                <a:lnTo>
                  <a:pt x="90887" y="60971"/>
                </a:lnTo>
                <a:lnTo>
                  <a:pt x="88845" y="58448"/>
                </a:lnTo>
                <a:lnTo>
                  <a:pt x="40909" y="0"/>
                </a:lnTo>
                <a:close/>
              </a:path>
              <a:path w="182244" h="154940">
                <a:moveTo>
                  <a:pt x="181879" y="78426"/>
                </a:moveTo>
                <a:lnTo>
                  <a:pt x="132980" y="78426"/>
                </a:lnTo>
                <a:lnTo>
                  <a:pt x="131870" y="82636"/>
                </a:lnTo>
                <a:lnTo>
                  <a:pt x="131870" y="154592"/>
                </a:lnTo>
                <a:lnTo>
                  <a:pt x="181879" y="154592"/>
                </a:lnTo>
                <a:lnTo>
                  <a:pt x="181879" y="78426"/>
                </a:lnTo>
                <a:close/>
              </a:path>
              <a:path w="182244" h="154940">
                <a:moveTo>
                  <a:pt x="130739" y="78426"/>
                </a:moveTo>
                <a:lnTo>
                  <a:pt x="51129" y="78426"/>
                </a:lnTo>
                <a:lnTo>
                  <a:pt x="91327" y="124614"/>
                </a:lnTo>
                <a:lnTo>
                  <a:pt x="93494" y="124614"/>
                </a:lnTo>
                <a:lnTo>
                  <a:pt x="130739" y="78426"/>
                </a:lnTo>
                <a:close/>
              </a:path>
              <a:path w="182244" h="154940">
                <a:moveTo>
                  <a:pt x="181879" y="0"/>
                </a:moveTo>
                <a:lnTo>
                  <a:pt x="140959" y="0"/>
                </a:lnTo>
                <a:lnTo>
                  <a:pt x="97559" y="56333"/>
                </a:lnTo>
                <a:lnTo>
                  <a:pt x="93745" y="61087"/>
                </a:lnTo>
                <a:lnTo>
                  <a:pt x="93567" y="62511"/>
                </a:lnTo>
                <a:lnTo>
                  <a:pt x="181879" y="62511"/>
                </a:lnTo>
                <a:lnTo>
                  <a:pt x="18187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911" y="1615458"/>
            <a:ext cx="1121536" cy="216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578362" y="1283374"/>
            <a:ext cx="538480" cy="241300"/>
            <a:chOff x="14578362" y="1283374"/>
            <a:chExt cx="538480" cy="241300"/>
          </a:xfrm>
        </p:grpSpPr>
        <p:sp>
          <p:nvSpPr>
            <p:cNvPr id="6" name="object 6"/>
            <p:cNvSpPr/>
            <p:nvPr/>
          </p:nvSpPr>
          <p:spPr>
            <a:xfrm>
              <a:off x="14578362" y="1283374"/>
              <a:ext cx="167795" cy="2411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67582" y="1366366"/>
              <a:ext cx="146843" cy="1546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4728" y="1362775"/>
              <a:ext cx="129189" cy="16173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85425" y="1453659"/>
              <a:ext cx="31115" cy="67310"/>
            </a:xfrm>
            <a:custGeom>
              <a:avLst/>
              <a:gdLst/>
              <a:ahLst/>
              <a:cxnLst/>
              <a:rect l="l" t="t" r="r" b="b"/>
              <a:pathLst>
                <a:path w="31115" h="67309">
                  <a:moveTo>
                    <a:pt x="0" y="67309"/>
                  </a:moveTo>
                  <a:lnTo>
                    <a:pt x="30836" y="67309"/>
                  </a:lnTo>
                  <a:lnTo>
                    <a:pt x="30836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085424" y="1362764"/>
            <a:ext cx="483234" cy="161925"/>
            <a:chOff x="15085424" y="1362764"/>
            <a:chExt cx="483234" cy="161925"/>
          </a:xfrm>
        </p:grpSpPr>
        <p:sp>
          <p:nvSpPr>
            <p:cNvPr id="11" name="object 11"/>
            <p:cNvSpPr/>
            <p:nvPr/>
          </p:nvSpPr>
          <p:spPr>
            <a:xfrm>
              <a:off x="15085415" y="1366030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804" y="0"/>
                  </a:lnTo>
                  <a:lnTo>
                    <a:pt x="113804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804" y="87630"/>
                  </a:lnTo>
                  <a:lnTo>
                    <a:pt x="113804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51597" y="1362764"/>
              <a:ext cx="150529" cy="16178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22503" y="1362764"/>
              <a:ext cx="146068" cy="16178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5789927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30"/>
                </a:lnTo>
                <a:lnTo>
                  <a:pt x="51904" y="160235"/>
                </a:lnTo>
                <a:lnTo>
                  <a:pt x="103829" y="51830"/>
                </a:lnTo>
                <a:lnTo>
                  <a:pt x="51914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5687239" y="1007592"/>
            <a:ext cx="362585" cy="516890"/>
            <a:chOff x="15687239" y="1007592"/>
            <a:chExt cx="362585" cy="516890"/>
          </a:xfrm>
        </p:grpSpPr>
        <p:sp>
          <p:nvSpPr>
            <p:cNvPr id="16" name="object 16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87230" y="1007598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612"/>
                  </a:moveTo>
                  <a:lnTo>
                    <a:pt x="298513" y="198882"/>
                  </a:lnTo>
                  <a:lnTo>
                    <a:pt x="271564" y="150406"/>
                  </a:lnTo>
                  <a:lnTo>
                    <a:pt x="258419" y="135788"/>
                  </a:lnTo>
                  <a:lnTo>
                    <a:pt x="236029" y="110871"/>
                  </a:lnTo>
                  <a:lnTo>
                    <a:pt x="234238" y="109410"/>
                  </a:lnTo>
                  <a:lnTo>
                    <a:pt x="234238" y="254025"/>
                  </a:lnTo>
                  <a:lnTo>
                    <a:pt x="229362" y="298869"/>
                  </a:lnTo>
                  <a:lnTo>
                    <a:pt x="218440" y="344665"/>
                  </a:lnTo>
                  <a:lnTo>
                    <a:pt x="207086" y="381406"/>
                  </a:lnTo>
                  <a:lnTo>
                    <a:pt x="200863" y="399084"/>
                  </a:lnTo>
                  <a:lnTo>
                    <a:pt x="154609" y="352729"/>
                  </a:lnTo>
                  <a:lnTo>
                    <a:pt x="108343" y="399084"/>
                  </a:lnTo>
                  <a:lnTo>
                    <a:pt x="102133" y="381406"/>
                  </a:lnTo>
                  <a:lnTo>
                    <a:pt x="90779" y="344665"/>
                  </a:lnTo>
                  <a:lnTo>
                    <a:pt x="79857" y="298869"/>
                  </a:lnTo>
                  <a:lnTo>
                    <a:pt x="74980" y="254025"/>
                  </a:lnTo>
                  <a:lnTo>
                    <a:pt x="86639" y="204825"/>
                  </a:lnTo>
                  <a:lnTo>
                    <a:pt x="112712" y="168351"/>
                  </a:lnTo>
                  <a:lnTo>
                    <a:pt x="139814" y="145148"/>
                  </a:lnTo>
                  <a:lnTo>
                    <a:pt x="154609" y="135788"/>
                  </a:lnTo>
                  <a:lnTo>
                    <a:pt x="169392" y="145148"/>
                  </a:lnTo>
                  <a:lnTo>
                    <a:pt x="196507" y="168351"/>
                  </a:lnTo>
                  <a:lnTo>
                    <a:pt x="222580" y="204825"/>
                  </a:lnTo>
                  <a:lnTo>
                    <a:pt x="234238" y="254025"/>
                  </a:lnTo>
                  <a:lnTo>
                    <a:pt x="234238" y="109410"/>
                  </a:lnTo>
                  <a:lnTo>
                    <a:pt x="199567" y="80975"/>
                  </a:lnTo>
                  <a:lnTo>
                    <a:pt x="169875" y="61404"/>
                  </a:lnTo>
                  <a:lnTo>
                    <a:pt x="154609" y="52844"/>
                  </a:lnTo>
                  <a:lnTo>
                    <a:pt x="139331" y="61404"/>
                  </a:lnTo>
                  <a:lnTo>
                    <a:pt x="73177" y="110871"/>
                  </a:lnTo>
                  <a:lnTo>
                    <a:pt x="37642" y="150406"/>
                  </a:lnTo>
                  <a:lnTo>
                    <a:pt x="10693" y="198882"/>
                  </a:lnTo>
                  <a:lnTo>
                    <a:pt x="0" y="255612"/>
                  </a:lnTo>
                  <a:lnTo>
                    <a:pt x="13208" y="340156"/>
                  </a:lnTo>
                  <a:lnTo>
                    <a:pt x="42265" y="425018"/>
                  </a:lnTo>
                  <a:lnTo>
                    <a:pt x="71323" y="490448"/>
                  </a:lnTo>
                  <a:lnTo>
                    <a:pt x="84531" y="516648"/>
                  </a:lnTo>
                  <a:lnTo>
                    <a:pt x="154609" y="446430"/>
                  </a:lnTo>
                  <a:lnTo>
                    <a:pt x="224675" y="516648"/>
                  </a:lnTo>
                  <a:lnTo>
                    <a:pt x="261747" y="446430"/>
                  </a:lnTo>
                  <a:lnTo>
                    <a:pt x="284353" y="399084"/>
                  </a:lnTo>
                  <a:lnTo>
                    <a:pt x="307886" y="318033"/>
                  </a:lnTo>
                  <a:lnTo>
                    <a:pt x="309206" y="255612"/>
                  </a:lnTo>
                  <a:close/>
                </a:path>
                <a:path w="362584" h="516890">
                  <a:moveTo>
                    <a:pt x="362077" y="52832"/>
                  </a:moveTo>
                  <a:lnTo>
                    <a:pt x="309245" y="0"/>
                  </a:lnTo>
                  <a:lnTo>
                    <a:pt x="256400" y="52832"/>
                  </a:lnTo>
                  <a:lnTo>
                    <a:pt x="309245" y="105676"/>
                  </a:lnTo>
                  <a:lnTo>
                    <a:pt x="362077" y="52832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7051312" y="1451495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0" y="35265"/>
                </a:moveTo>
                <a:lnTo>
                  <a:pt x="544999" y="35265"/>
                </a:lnTo>
                <a:lnTo>
                  <a:pt x="612860" y="0"/>
                </a:lnTo>
                <a:lnTo>
                  <a:pt x="1158729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51323" y="1605678"/>
            <a:ext cx="119567" cy="646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23728" y="1610391"/>
            <a:ext cx="276225" cy="57785"/>
          </a:xfrm>
          <a:custGeom>
            <a:avLst/>
            <a:gdLst/>
            <a:ahLst/>
            <a:cxnLst/>
            <a:rect l="l" t="t" r="r" b="b"/>
            <a:pathLst>
              <a:path w="276225" h="57785">
                <a:moveTo>
                  <a:pt x="48069" y="28778"/>
                </a:moveTo>
                <a:lnTo>
                  <a:pt x="45986" y="16929"/>
                </a:lnTo>
                <a:lnTo>
                  <a:pt x="41008" y="9182"/>
                </a:lnTo>
                <a:lnTo>
                  <a:pt x="40170" y="7861"/>
                </a:lnTo>
                <a:lnTo>
                  <a:pt x="31267" y="2057"/>
                </a:lnTo>
                <a:lnTo>
                  <a:pt x="19913" y="0"/>
                </a:lnTo>
                <a:lnTo>
                  <a:pt x="11353" y="0"/>
                </a:lnTo>
                <a:lnTo>
                  <a:pt x="4559" y="2806"/>
                </a:lnTo>
                <a:lnTo>
                  <a:pt x="635" y="6159"/>
                </a:lnTo>
                <a:lnTo>
                  <a:pt x="4470" y="13500"/>
                </a:lnTo>
                <a:lnTo>
                  <a:pt x="8394" y="10553"/>
                </a:lnTo>
                <a:lnTo>
                  <a:pt x="13106" y="9182"/>
                </a:lnTo>
                <a:lnTo>
                  <a:pt x="28130" y="9182"/>
                </a:lnTo>
                <a:lnTo>
                  <a:pt x="35839" y="14376"/>
                </a:lnTo>
                <a:lnTo>
                  <a:pt x="37719" y="23749"/>
                </a:lnTo>
                <a:lnTo>
                  <a:pt x="12814" y="23749"/>
                </a:lnTo>
                <a:lnTo>
                  <a:pt x="12814" y="32931"/>
                </a:lnTo>
                <a:lnTo>
                  <a:pt x="37973" y="32931"/>
                </a:lnTo>
                <a:lnTo>
                  <a:pt x="36283" y="43243"/>
                </a:lnTo>
                <a:lnTo>
                  <a:pt x="28206" y="48526"/>
                </a:lnTo>
                <a:lnTo>
                  <a:pt x="12814" y="48526"/>
                </a:lnTo>
                <a:lnTo>
                  <a:pt x="7785" y="46355"/>
                </a:lnTo>
                <a:lnTo>
                  <a:pt x="4267" y="43624"/>
                </a:lnTo>
                <a:lnTo>
                  <a:pt x="0" y="51879"/>
                </a:lnTo>
                <a:lnTo>
                  <a:pt x="3924" y="55245"/>
                </a:lnTo>
                <a:lnTo>
                  <a:pt x="11023" y="57721"/>
                </a:lnTo>
                <a:lnTo>
                  <a:pt x="18783" y="57721"/>
                </a:lnTo>
                <a:lnTo>
                  <a:pt x="30924" y="55651"/>
                </a:lnTo>
                <a:lnTo>
                  <a:pt x="40144" y="49809"/>
                </a:lnTo>
                <a:lnTo>
                  <a:pt x="40970" y="48526"/>
                </a:lnTo>
                <a:lnTo>
                  <a:pt x="46012" y="40678"/>
                </a:lnTo>
                <a:lnTo>
                  <a:pt x="48069" y="28778"/>
                </a:lnTo>
                <a:close/>
              </a:path>
              <a:path w="276225" h="57785">
                <a:moveTo>
                  <a:pt x="109347" y="56819"/>
                </a:moveTo>
                <a:lnTo>
                  <a:pt x="85750" y="27978"/>
                </a:lnTo>
                <a:lnTo>
                  <a:pt x="85305" y="27432"/>
                </a:lnTo>
                <a:lnTo>
                  <a:pt x="84886" y="26924"/>
                </a:lnTo>
                <a:lnTo>
                  <a:pt x="107886" y="889"/>
                </a:lnTo>
                <a:lnTo>
                  <a:pt x="96100" y="889"/>
                </a:lnTo>
                <a:lnTo>
                  <a:pt x="74028" y="27432"/>
                </a:lnTo>
                <a:lnTo>
                  <a:pt x="74028" y="889"/>
                </a:lnTo>
                <a:lnTo>
                  <a:pt x="64198" y="889"/>
                </a:lnTo>
                <a:lnTo>
                  <a:pt x="64198" y="56819"/>
                </a:lnTo>
                <a:lnTo>
                  <a:pt x="74028" y="56819"/>
                </a:lnTo>
                <a:lnTo>
                  <a:pt x="74028" y="27978"/>
                </a:lnTo>
                <a:lnTo>
                  <a:pt x="96862" y="56819"/>
                </a:lnTo>
                <a:lnTo>
                  <a:pt x="109347" y="56819"/>
                </a:lnTo>
                <a:close/>
              </a:path>
              <a:path w="276225" h="57785">
                <a:moveTo>
                  <a:pt x="162191" y="51409"/>
                </a:moveTo>
                <a:lnTo>
                  <a:pt x="160718" y="48526"/>
                </a:lnTo>
                <a:lnTo>
                  <a:pt x="158432" y="44056"/>
                </a:lnTo>
                <a:lnTo>
                  <a:pt x="154597" y="47015"/>
                </a:lnTo>
                <a:lnTo>
                  <a:pt x="149885" y="48526"/>
                </a:lnTo>
                <a:lnTo>
                  <a:pt x="145161" y="48526"/>
                </a:lnTo>
                <a:lnTo>
                  <a:pt x="137325" y="47091"/>
                </a:lnTo>
                <a:lnTo>
                  <a:pt x="131203" y="43078"/>
                </a:lnTo>
                <a:lnTo>
                  <a:pt x="127228" y="36855"/>
                </a:lnTo>
                <a:lnTo>
                  <a:pt x="125806" y="28854"/>
                </a:lnTo>
                <a:lnTo>
                  <a:pt x="127203" y="20650"/>
                </a:lnTo>
                <a:lnTo>
                  <a:pt x="131025" y="14465"/>
                </a:lnTo>
                <a:lnTo>
                  <a:pt x="136804" y="10541"/>
                </a:lnTo>
                <a:lnTo>
                  <a:pt x="144030" y="9182"/>
                </a:lnTo>
                <a:lnTo>
                  <a:pt x="149618" y="9182"/>
                </a:lnTo>
                <a:lnTo>
                  <a:pt x="153339" y="10706"/>
                </a:lnTo>
                <a:lnTo>
                  <a:pt x="156679" y="12954"/>
                </a:lnTo>
                <a:lnTo>
                  <a:pt x="158965" y="9182"/>
                </a:lnTo>
                <a:lnTo>
                  <a:pt x="161074" y="5689"/>
                </a:lnTo>
                <a:lnTo>
                  <a:pt x="157391" y="2311"/>
                </a:lnTo>
                <a:lnTo>
                  <a:pt x="151333" y="0"/>
                </a:lnTo>
                <a:lnTo>
                  <a:pt x="144030" y="0"/>
                </a:lnTo>
                <a:lnTo>
                  <a:pt x="131775" y="2247"/>
                </a:lnTo>
                <a:lnTo>
                  <a:pt x="122796" y="8407"/>
                </a:lnTo>
                <a:lnTo>
                  <a:pt x="117284" y="17564"/>
                </a:lnTo>
                <a:lnTo>
                  <a:pt x="115417" y="28854"/>
                </a:lnTo>
                <a:lnTo>
                  <a:pt x="117525" y="40703"/>
                </a:lnTo>
                <a:lnTo>
                  <a:pt x="123431" y="49809"/>
                </a:lnTo>
                <a:lnTo>
                  <a:pt x="132549" y="55651"/>
                </a:lnTo>
                <a:lnTo>
                  <a:pt x="144272" y="57721"/>
                </a:lnTo>
                <a:lnTo>
                  <a:pt x="151549" y="57721"/>
                </a:lnTo>
                <a:lnTo>
                  <a:pt x="158686" y="55156"/>
                </a:lnTo>
                <a:lnTo>
                  <a:pt x="162191" y="51409"/>
                </a:lnTo>
                <a:close/>
              </a:path>
              <a:path w="276225" h="57785">
                <a:moveTo>
                  <a:pt x="224993" y="56819"/>
                </a:moveTo>
                <a:lnTo>
                  <a:pt x="218986" y="42532"/>
                </a:lnTo>
                <a:lnTo>
                  <a:pt x="215112" y="33337"/>
                </a:lnTo>
                <a:lnTo>
                  <a:pt x="206730" y="13423"/>
                </a:lnTo>
                <a:lnTo>
                  <a:pt x="204965" y="9232"/>
                </a:lnTo>
                <a:lnTo>
                  <a:pt x="204965" y="33337"/>
                </a:lnTo>
                <a:lnTo>
                  <a:pt x="188595" y="33337"/>
                </a:lnTo>
                <a:lnTo>
                  <a:pt x="196786" y="13423"/>
                </a:lnTo>
                <a:lnTo>
                  <a:pt x="204965" y="33337"/>
                </a:lnTo>
                <a:lnTo>
                  <a:pt x="204965" y="9232"/>
                </a:lnTo>
                <a:lnTo>
                  <a:pt x="201383" y="711"/>
                </a:lnTo>
                <a:lnTo>
                  <a:pt x="192735" y="711"/>
                </a:lnTo>
                <a:lnTo>
                  <a:pt x="169087" y="56819"/>
                </a:lnTo>
                <a:lnTo>
                  <a:pt x="178981" y="56819"/>
                </a:lnTo>
                <a:lnTo>
                  <a:pt x="184810" y="42532"/>
                </a:lnTo>
                <a:lnTo>
                  <a:pt x="208724" y="42532"/>
                </a:lnTo>
                <a:lnTo>
                  <a:pt x="214541" y="56819"/>
                </a:lnTo>
                <a:lnTo>
                  <a:pt x="224993" y="56819"/>
                </a:lnTo>
                <a:close/>
              </a:path>
              <a:path w="276225" h="57785">
                <a:moveTo>
                  <a:pt x="275767" y="18694"/>
                </a:moveTo>
                <a:lnTo>
                  <a:pt x="274701" y="12014"/>
                </a:lnTo>
                <a:lnTo>
                  <a:pt x="273405" y="9918"/>
                </a:lnTo>
                <a:lnTo>
                  <a:pt x="271119" y="6261"/>
                </a:lnTo>
                <a:lnTo>
                  <a:pt x="265379" y="2806"/>
                </a:lnTo>
                <a:lnTo>
                  <a:pt x="265379" y="12776"/>
                </a:lnTo>
                <a:lnTo>
                  <a:pt x="265379" y="24866"/>
                </a:lnTo>
                <a:lnTo>
                  <a:pt x="260807" y="27660"/>
                </a:lnTo>
                <a:lnTo>
                  <a:pt x="252755" y="27660"/>
                </a:lnTo>
                <a:lnTo>
                  <a:pt x="250342" y="27482"/>
                </a:lnTo>
                <a:lnTo>
                  <a:pt x="248043" y="27266"/>
                </a:lnTo>
                <a:lnTo>
                  <a:pt x="248043" y="10083"/>
                </a:lnTo>
                <a:lnTo>
                  <a:pt x="253085" y="9918"/>
                </a:lnTo>
                <a:lnTo>
                  <a:pt x="261772" y="9918"/>
                </a:lnTo>
                <a:lnTo>
                  <a:pt x="265379" y="12776"/>
                </a:lnTo>
                <a:lnTo>
                  <a:pt x="265379" y="2806"/>
                </a:lnTo>
                <a:lnTo>
                  <a:pt x="264452" y="2235"/>
                </a:lnTo>
                <a:lnTo>
                  <a:pt x="254127" y="711"/>
                </a:lnTo>
                <a:lnTo>
                  <a:pt x="250177" y="711"/>
                </a:lnTo>
                <a:lnTo>
                  <a:pt x="241300" y="889"/>
                </a:lnTo>
                <a:lnTo>
                  <a:pt x="238213" y="889"/>
                </a:lnTo>
                <a:lnTo>
                  <a:pt x="238213" y="56819"/>
                </a:lnTo>
                <a:lnTo>
                  <a:pt x="248043" y="56819"/>
                </a:lnTo>
                <a:lnTo>
                  <a:pt x="248043" y="36614"/>
                </a:lnTo>
                <a:lnTo>
                  <a:pt x="250456" y="36855"/>
                </a:lnTo>
                <a:lnTo>
                  <a:pt x="255308" y="36855"/>
                </a:lnTo>
                <a:lnTo>
                  <a:pt x="256730" y="36614"/>
                </a:lnTo>
                <a:lnTo>
                  <a:pt x="264147" y="35356"/>
                </a:lnTo>
                <a:lnTo>
                  <a:pt x="270548" y="31343"/>
                </a:lnTo>
                <a:lnTo>
                  <a:pt x="273024" y="27660"/>
                </a:lnTo>
                <a:lnTo>
                  <a:pt x="274447" y="25552"/>
                </a:lnTo>
                <a:lnTo>
                  <a:pt x="275767" y="186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51323" y="1742062"/>
            <a:ext cx="119567" cy="646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29653" y="1746784"/>
            <a:ext cx="723265" cy="57785"/>
          </a:xfrm>
          <a:custGeom>
            <a:avLst/>
            <a:gdLst/>
            <a:ahLst/>
            <a:cxnLst/>
            <a:rect l="l" t="t" r="r" b="b"/>
            <a:pathLst>
              <a:path w="723265" h="57785">
                <a:moveTo>
                  <a:pt x="15894" y="722"/>
                </a:moveTo>
                <a:lnTo>
                  <a:pt x="11968" y="722"/>
                </a:lnTo>
                <a:lnTo>
                  <a:pt x="3099" y="879"/>
                </a:lnTo>
                <a:lnTo>
                  <a:pt x="0" y="879"/>
                </a:lnTo>
                <a:lnTo>
                  <a:pt x="0" y="56835"/>
                </a:lnTo>
                <a:lnTo>
                  <a:pt x="9821" y="56835"/>
                </a:lnTo>
                <a:lnTo>
                  <a:pt x="9821" y="36637"/>
                </a:lnTo>
                <a:lnTo>
                  <a:pt x="18446" y="36637"/>
                </a:lnTo>
                <a:lnTo>
                  <a:pt x="25925" y="35369"/>
                </a:lnTo>
                <a:lnTo>
                  <a:pt x="32339" y="31358"/>
                </a:lnTo>
                <a:lnTo>
                  <a:pt x="34817" y="27685"/>
                </a:lnTo>
                <a:lnTo>
                  <a:pt x="14554" y="27685"/>
                </a:lnTo>
                <a:lnTo>
                  <a:pt x="12146" y="27507"/>
                </a:lnTo>
                <a:lnTo>
                  <a:pt x="9821" y="27245"/>
                </a:lnTo>
                <a:lnTo>
                  <a:pt x="9821" y="10052"/>
                </a:lnTo>
                <a:lnTo>
                  <a:pt x="12470" y="9999"/>
                </a:lnTo>
                <a:lnTo>
                  <a:pt x="14847" y="9905"/>
                </a:lnTo>
                <a:lnTo>
                  <a:pt x="35183" y="9905"/>
                </a:lnTo>
                <a:lnTo>
                  <a:pt x="32908" y="6261"/>
                </a:lnTo>
                <a:lnTo>
                  <a:pt x="26230" y="2237"/>
                </a:lnTo>
                <a:lnTo>
                  <a:pt x="15894" y="722"/>
                </a:lnTo>
                <a:close/>
              </a:path>
              <a:path w="723265" h="57785">
                <a:moveTo>
                  <a:pt x="18446" y="36637"/>
                </a:moveTo>
                <a:lnTo>
                  <a:pt x="9821" y="36637"/>
                </a:lnTo>
                <a:lnTo>
                  <a:pt x="12229" y="36867"/>
                </a:lnTo>
                <a:lnTo>
                  <a:pt x="17088" y="36867"/>
                </a:lnTo>
                <a:lnTo>
                  <a:pt x="18446" y="36637"/>
                </a:lnTo>
                <a:close/>
              </a:path>
              <a:path w="723265" h="57785">
                <a:moveTo>
                  <a:pt x="35183" y="9905"/>
                </a:moveTo>
                <a:lnTo>
                  <a:pt x="23569" y="9905"/>
                </a:lnTo>
                <a:lnTo>
                  <a:pt x="27171" y="12805"/>
                </a:lnTo>
                <a:lnTo>
                  <a:pt x="27171" y="24836"/>
                </a:lnTo>
                <a:lnTo>
                  <a:pt x="22606" y="27685"/>
                </a:lnTo>
                <a:lnTo>
                  <a:pt x="34817" y="27685"/>
                </a:lnTo>
                <a:lnTo>
                  <a:pt x="36248" y="25563"/>
                </a:lnTo>
                <a:lnTo>
                  <a:pt x="37569" y="18711"/>
                </a:lnTo>
                <a:lnTo>
                  <a:pt x="36499" y="12013"/>
                </a:lnTo>
                <a:lnTo>
                  <a:pt x="35183" y="9905"/>
                </a:lnTo>
                <a:close/>
              </a:path>
              <a:path w="723265" h="57785">
                <a:moveTo>
                  <a:pt x="78238" y="0"/>
                </a:moveTo>
                <a:lnTo>
                  <a:pt x="66450" y="2228"/>
                </a:lnTo>
                <a:lnTo>
                  <a:pt x="57260" y="8345"/>
                </a:lnTo>
                <a:lnTo>
                  <a:pt x="51289" y="17501"/>
                </a:lnTo>
                <a:lnTo>
                  <a:pt x="49160" y="28847"/>
                </a:lnTo>
                <a:lnTo>
                  <a:pt x="51368" y="40720"/>
                </a:lnTo>
                <a:lnTo>
                  <a:pt x="57472" y="49833"/>
                </a:lnTo>
                <a:lnTo>
                  <a:pt x="66689" y="55675"/>
                </a:lnTo>
                <a:lnTo>
                  <a:pt x="78238" y="57736"/>
                </a:lnTo>
                <a:lnTo>
                  <a:pt x="89815" y="55584"/>
                </a:lnTo>
                <a:lnTo>
                  <a:pt x="99063" y="49590"/>
                </a:lnTo>
                <a:lnTo>
                  <a:pt x="99779" y="48522"/>
                </a:lnTo>
                <a:lnTo>
                  <a:pt x="78238" y="48522"/>
                </a:lnTo>
                <a:lnTo>
                  <a:pt x="70906" y="47021"/>
                </a:lnTo>
                <a:lnTo>
                  <a:pt x="64975" y="42882"/>
                </a:lnTo>
                <a:lnTo>
                  <a:pt x="61006" y="36643"/>
                </a:lnTo>
                <a:lnTo>
                  <a:pt x="59558" y="28847"/>
                </a:lnTo>
                <a:lnTo>
                  <a:pt x="60972" y="20886"/>
                </a:lnTo>
                <a:lnTo>
                  <a:pt x="64885" y="14673"/>
                </a:lnTo>
                <a:lnTo>
                  <a:pt x="70805" y="10634"/>
                </a:lnTo>
                <a:lnTo>
                  <a:pt x="78238" y="9193"/>
                </a:lnTo>
                <a:lnTo>
                  <a:pt x="99941" y="9193"/>
                </a:lnTo>
                <a:lnTo>
                  <a:pt x="99063" y="7889"/>
                </a:lnTo>
                <a:lnTo>
                  <a:pt x="89815" y="2057"/>
                </a:lnTo>
                <a:lnTo>
                  <a:pt x="78238" y="0"/>
                </a:lnTo>
                <a:close/>
              </a:path>
              <a:path w="723265" h="57785">
                <a:moveTo>
                  <a:pt x="99941" y="9193"/>
                </a:moveTo>
                <a:lnTo>
                  <a:pt x="78238" y="9193"/>
                </a:lnTo>
                <a:lnTo>
                  <a:pt x="85626" y="10634"/>
                </a:lnTo>
                <a:lnTo>
                  <a:pt x="91588" y="14673"/>
                </a:lnTo>
                <a:lnTo>
                  <a:pt x="95572" y="20886"/>
                </a:lnTo>
                <a:lnTo>
                  <a:pt x="97023" y="28847"/>
                </a:lnTo>
                <a:lnTo>
                  <a:pt x="95741" y="36573"/>
                </a:lnTo>
                <a:lnTo>
                  <a:pt x="92040" y="42819"/>
                </a:lnTo>
                <a:lnTo>
                  <a:pt x="86134" y="46998"/>
                </a:lnTo>
                <a:lnTo>
                  <a:pt x="78238" y="48522"/>
                </a:lnTo>
                <a:lnTo>
                  <a:pt x="99779" y="48522"/>
                </a:lnTo>
                <a:lnTo>
                  <a:pt x="105191" y="40446"/>
                </a:lnTo>
                <a:lnTo>
                  <a:pt x="107410" y="28847"/>
                </a:lnTo>
                <a:lnTo>
                  <a:pt x="105191" y="16989"/>
                </a:lnTo>
                <a:lnTo>
                  <a:pt x="99941" y="9193"/>
                </a:lnTo>
                <a:close/>
              </a:path>
              <a:path w="723265" h="57785">
                <a:moveTo>
                  <a:pt x="155304" y="0"/>
                </a:moveTo>
                <a:lnTo>
                  <a:pt x="148016" y="0"/>
                </a:lnTo>
                <a:lnTo>
                  <a:pt x="135763" y="2251"/>
                </a:lnTo>
                <a:lnTo>
                  <a:pt x="126794" y="8408"/>
                </a:lnTo>
                <a:lnTo>
                  <a:pt x="121285" y="17572"/>
                </a:lnTo>
                <a:lnTo>
                  <a:pt x="119409" y="28847"/>
                </a:lnTo>
                <a:lnTo>
                  <a:pt x="121510" y="40720"/>
                </a:lnTo>
                <a:lnTo>
                  <a:pt x="127416" y="49833"/>
                </a:lnTo>
                <a:lnTo>
                  <a:pt x="136536" y="55675"/>
                </a:lnTo>
                <a:lnTo>
                  <a:pt x="148278" y="57736"/>
                </a:lnTo>
                <a:lnTo>
                  <a:pt x="155545" y="57736"/>
                </a:lnTo>
                <a:lnTo>
                  <a:pt x="162654" y="55171"/>
                </a:lnTo>
                <a:lnTo>
                  <a:pt x="166162" y="51401"/>
                </a:lnTo>
                <a:lnTo>
                  <a:pt x="164694" y="48522"/>
                </a:lnTo>
                <a:lnTo>
                  <a:pt x="149199" y="48522"/>
                </a:lnTo>
                <a:lnTo>
                  <a:pt x="141319" y="47092"/>
                </a:lnTo>
                <a:lnTo>
                  <a:pt x="135192" y="43070"/>
                </a:lnTo>
                <a:lnTo>
                  <a:pt x="131220" y="36855"/>
                </a:lnTo>
                <a:lnTo>
                  <a:pt x="129807" y="28847"/>
                </a:lnTo>
                <a:lnTo>
                  <a:pt x="131192" y="20656"/>
                </a:lnTo>
                <a:lnTo>
                  <a:pt x="135016" y="14469"/>
                </a:lnTo>
                <a:lnTo>
                  <a:pt x="140789" y="10557"/>
                </a:lnTo>
                <a:lnTo>
                  <a:pt x="148016" y="9193"/>
                </a:lnTo>
                <a:lnTo>
                  <a:pt x="162931" y="9193"/>
                </a:lnTo>
                <a:lnTo>
                  <a:pt x="165031" y="5664"/>
                </a:lnTo>
                <a:lnTo>
                  <a:pt x="161356" y="2324"/>
                </a:lnTo>
                <a:lnTo>
                  <a:pt x="155304" y="0"/>
                </a:lnTo>
                <a:close/>
              </a:path>
              <a:path w="723265" h="57785">
                <a:moveTo>
                  <a:pt x="162403" y="44030"/>
                </a:moveTo>
                <a:lnTo>
                  <a:pt x="158592" y="47024"/>
                </a:lnTo>
                <a:lnTo>
                  <a:pt x="153869" y="48522"/>
                </a:lnTo>
                <a:lnTo>
                  <a:pt x="164694" y="48522"/>
                </a:lnTo>
                <a:lnTo>
                  <a:pt x="162403" y="44030"/>
                </a:lnTo>
                <a:close/>
              </a:path>
              <a:path w="723265" h="57785">
                <a:moveTo>
                  <a:pt x="162931" y="9193"/>
                </a:moveTo>
                <a:lnTo>
                  <a:pt x="153628" y="9193"/>
                </a:lnTo>
                <a:lnTo>
                  <a:pt x="157304" y="10722"/>
                </a:lnTo>
                <a:lnTo>
                  <a:pt x="160675" y="12983"/>
                </a:lnTo>
                <a:lnTo>
                  <a:pt x="162931" y="9193"/>
                </a:lnTo>
                <a:close/>
              </a:path>
              <a:path w="723265" h="57785">
                <a:moveTo>
                  <a:pt x="179031" y="43632"/>
                </a:moveTo>
                <a:lnTo>
                  <a:pt x="174800" y="51883"/>
                </a:lnTo>
                <a:lnTo>
                  <a:pt x="178727" y="55254"/>
                </a:lnTo>
                <a:lnTo>
                  <a:pt x="185837" y="57736"/>
                </a:lnTo>
                <a:lnTo>
                  <a:pt x="193596" y="57736"/>
                </a:lnTo>
                <a:lnTo>
                  <a:pt x="205710" y="55674"/>
                </a:lnTo>
                <a:lnTo>
                  <a:pt x="214925" y="49825"/>
                </a:lnTo>
                <a:lnTo>
                  <a:pt x="215762" y="48522"/>
                </a:lnTo>
                <a:lnTo>
                  <a:pt x="187585" y="48522"/>
                </a:lnTo>
                <a:lnTo>
                  <a:pt x="182570" y="46375"/>
                </a:lnTo>
                <a:lnTo>
                  <a:pt x="179031" y="43632"/>
                </a:lnTo>
                <a:close/>
              </a:path>
              <a:path w="723265" h="57785">
                <a:moveTo>
                  <a:pt x="215810" y="9193"/>
                </a:moveTo>
                <a:lnTo>
                  <a:pt x="202957" y="9193"/>
                </a:lnTo>
                <a:lnTo>
                  <a:pt x="210611" y="14397"/>
                </a:lnTo>
                <a:lnTo>
                  <a:pt x="212527" y="23737"/>
                </a:lnTo>
                <a:lnTo>
                  <a:pt x="187585" y="23737"/>
                </a:lnTo>
                <a:lnTo>
                  <a:pt x="187585" y="32920"/>
                </a:lnTo>
                <a:lnTo>
                  <a:pt x="212768" y="32920"/>
                </a:lnTo>
                <a:lnTo>
                  <a:pt x="211103" y="43255"/>
                </a:lnTo>
                <a:lnTo>
                  <a:pt x="202999" y="48522"/>
                </a:lnTo>
                <a:lnTo>
                  <a:pt x="215762" y="48522"/>
                </a:lnTo>
                <a:lnTo>
                  <a:pt x="220786" y="40694"/>
                </a:lnTo>
                <a:lnTo>
                  <a:pt x="222841" y="28784"/>
                </a:lnTo>
                <a:lnTo>
                  <a:pt x="220763" y="16936"/>
                </a:lnTo>
                <a:lnTo>
                  <a:pt x="215810" y="9193"/>
                </a:lnTo>
                <a:close/>
              </a:path>
              <a:path w="723265" h="57785">
                <a:moveTo>
                  <a:pt x="194727" y="0"/>
                </a:moveTo>
                <a:lnTo>
                  <a:pt x="186161" y="0"/>
                </a:lnTo>
                <a:lnTo>
                  <a:pt x="179387" y="2806"/>
                </a:lnTo>
                <a:lnTo>
                  <a:pt x="175460" y="6146"/>
                </a:lnTo>
                <a:lnTo>
                  <a:pt x="179313" y="13517"/>
                </a:lnTo>
                <a:lnTo>
                  <a:pt x="183209" y="10554"/>
                </a:lnTo>
                <a:lnTo>
                  <a:pt x="187879" y="9193"/>
                </a:lnTo>
                <a:lnTo>
                  <a:pt x="215810" y="9193"/>
                </a:lnTo>
                <a:lnTo>
                  <a:pt x="214956" y="7858"/>
                </a:lnTo>
                <a:lnTo>
                  <a:pt x="206064" y="2047"/>
                </a:lnTo>
                <a:lnTo>
                  <a:pt x="194727" y="0"/>
                </a:lnTo>
                <a:close/>
              </a:path>
              <a:path w="723265" h="57785">
                <a:moveTo>
                  <a:pt x="248830" y="879"/>
                </a:moveTo>
                <a:lnTo>
                  <a:pt x="239008" y="879"/>
                </a:lnTo>
                <a:lnTo>
                  <a:pt x="239008" y="56835"/>
                </a:lnTo>
                <a:lnTo>
                  <a:pt x="248830" y="56835"/>
                </a:lnTo>
                <a:lnTo>
                  <a:pt x="248830" y="27967"/>
                </a:lnTo>
                <a:lnTo>
                  <a:pt x="260510" y="27967"/>
                </a:lnTo>
                <a:lnTo>
                  <a:pt x="260048" y="27402"/>
                </a:lnTo>
                <a:lnTo>
                  <a:pt x="248830" y="27402"/>
                </a:lnTo>
                <a:lnTo>
                  <a:pt x="248830" y="879"/>
                </a:lnTo>
                <a:close/>
              </a:path>
              <a:path w="723265" h="57785">
                <a:moveTo>
                  <a:pt x="260510" y="27967"/>
                </a:moveTo>
                <a:lnTo>
                  <a:pt x="248830" y="27967"/>
                </a:lnTo>
                <a:lnTo>
                  <a:pt x="271709" y="56835"/>
                </a:lnTo>
                <a:lnTo>
                  <a:pt x="284117" y="56835"/>
                </a:lnTo>
                <a:lnTo>
                  <a:pt x="260510" y="27967"/>
                </a:lnTo>
                <a:close/>
              </a:path>
              <a:path w="723265" h="57785">
                <a:moveTo>
                  <a:pt x="282713" y="879"/>
                </a:moveTo>
                <a:lnTo>
                  <a:pt x="270881" y="879"/>
                </a:lnTo>
                <a:lnTo>
                  <a:pt x="248830" y="27402"/>
                </a:lnTo>
                <a:lnTo>
                  <a:pt x="260048" y="27402"/>
                </a:lnTo>
                <a:lnTo>
                  <a:pt x="259688" y="26962"/>
                </a:lnTo>
                <a:lnTo>
                  <a:pt x="282713" y="879"/>
                </a:lnTo>
                <a:close/>
              </a:path>
              <a:path w="723265" h="57785">
                <a:moveTo>
                  <a:pt x="326105" y="0"/>
                </a:moveTo>
                <a:lnTo>
                  <a:pt x="318838" y="0"/>
                </a:lnTo>
                <a:lnTo>
                  <a:pt x="306573" y="2251"/>
                </a:lnTo>
                <a:lnTo>
                  <a:pt x="297598" y="8408"/>
                </a:lnTo>
                <a:lnTo>
                  <a:pt x="292086" y="17572"/>
                </a:lnTo>
                <a:lnTo>
                  <a:pt x="290211" y="28847"/>
                </a:lnTo>
                <a:lnTo>
                  <a:pt x="292314" y="40720"/>
                </a:lnTo>
                <a:lnTo>
                  <a:pt x="298226" y="49833"/>
                </a:lnTo>
                <a:lnTo>
                  <a:pt x="307350" y="55675"/>
                </a:lnTo>
                <a:lnTo>
                  <a:pt x="319089" y="57736"/>
                </a:lnTo>
                <a:lnTo>
                  <a:pt x="326346" y="57736"/>
                </a:lnTo>
                <a:lnTo>
                  <a:pt x="333455" y="55171"/>
                </a:lnTo>
                <a:lnTo>
                  <a:pt x="336953" y="51401"/>
                </a:lnTo>
                <a:lnTo>
                  <a:pt x="335505" y="48522"/>
                </a:lnTo>
                <a:lnTo>
                  <a:pt x="319958" y="48522"/>
                </a:lnTo>
                <a:lnTo>
                  <a:pt x="312103" y="47092"/>
                </a:lnTo>
                <a:lnTo>
                  <a:pt x="305981" y="43070"/>
                </a:lnTo>
                <a:lnTo>
                  <a:pt x="302005" y="36855"/>
                </a:lnTo>
                <a:lnTo>
                  <a:pt x="300587" y="28847"/>
                </a:lnTo>
                <a:lnTo>
                  <a:pt x="301977" y="20656"/>
                </a:lnTo>
                <a:lnTo>
                  <a:pt x="305813" y="14469"/>
                </a:lnTo>
                <a:lnTo>
                  <a:pt x="311600" y="10557"/>
                </a:lnTo>
                <a:lnTo>
                  <a:pt x="318838" y="9193"/>
                </a:lnTo>
                <a:lnTo>
                  <a:pt x="333744" y="9193"/>
                </a:lnTo>
                <a:lnTo>
                  <a:pt x="335885" y="5664"/>
                </a:lnTo>
                <a:lnTo>
                  <a:pt x="332157" y="2324"/>
                </a:lnTo>
                <a:lnTo>
                  <a:pt x="326105" y="0"/>
                </a:lnTo>
                <a:close/>
              </a:path>
              <a:path w="723265" h="57785">
                <a:moveTo>
                  <a:pt x="333246" y="44030"/>
                </a:moveTo>
                <a:lnTo>
                  <a:pt x="329403" y="47024"/>
                </a:lnTo>
                <a:lnTo>
                  <a:pt x="324670" y="48522"/>
                </a:lnTo>
                <a:lnTo>
                  <a:pt x="335505" y="48522"/>
                </a:lnTo>
                <a:lnTo>
                  <a:pt x="333246" y="44030"/>
                </a:lnTo>
                <a:close/>
              </a:path>
              <a:path w="723265" h="57785">
                <a:moveTo>
                  <a:pt x="333744" y="9193"/>
                </a:moveTo>
                <a:lnTo>
                  <a:pt x="324429" y="9193"/>
                </a:lnTo>
                <a:lnTo>
                  <a:pt x="328094" y="10722"/>
                </a:lnTo>
                <a:lnTo>
                  <a:pt x="331445" y="12983"/>
                </a:lnTo>
                <a:lnTo>
                  <a:pt x="333744" y="9193"/>
                </a:lnTo>
                <a:close/>
              </a:path>
              <a:path w="723265" h="57785">
                <a:moveTo>
                  <a:pt x="361360" y="879"/>
                </a:moveTo>
                <a:lnTo>
                  <a:pt x="351539" y="879"/>
                </a:lnTo>
                <a:lnTo>
                  <a:pt x="351539" y="56835"/>
                </a:lnTo>
                <a:lnTo>
                  <a:pt x="360177" y="56835"/>
                </a:lnTo>
                <a:lnTo>
                  <a:pt x="372113" y="40668"/>
                </a:lnTo>
                <a:lnTo>
                  <a:pt x="361360" y="40668"/>
                </a:lnTo>
                <a:lnTo>
                  <a:pt x="361360" y="879"/>
                </a:lnTo>
                <a:close/>
              </a:path>
              <a:path w="723265" h="57785">
                <a:moveTo>
                  <a:pt x="399317" y="17109"/>
                </a:moveTo>
                <a:lnTo>
                  <a:pt x="389506" y="17109"/>
                </a:lnTo>
                <a:lnTo>
                  <a:pt x="389506" y="56835"/>
                </a:lnTo>
                <a:lnTo>
                  <a:pt x="399317" y="56835"/>
                </a:lnTo>
                <a:lnTo>
                  <a:pt x="399317" y="17109"/>
                </a:lnTo>
                <a:close/>
              </a:path>
              <a:path w="723265" h="57785">
                <a:moveTo>
                  <a:pt x="399317" y="879"/>
                </a:moveTo>
                <a:lnTo>
                  <a:pt x="390721" y="879"/>
                </a:lnTo>
                <a:lnTo>
                  <a:pt x="361360" y="40668"/>
                </a:lnTo>
                <a:lnTo>
                  <a:pt x="372113" y="40668"/>
                </a:lnTo>
                <a:lnTo>
                  <a:pt x="389506" y="17109"/>
                </a:lnTo>
                <a:lnTo>
                  <a:pt x="399317" y="17109"/>
                </a:lnTo>
                <a:lnTo>
                  <a:pt x="399317" y="879"/>
                </a:lnTo>
                <a:close/>
              </a:path>
              <a:path w="723265" h="57785">
                <a:moveTo>
                  <a:pt x="429526" y="879"/>
                </a:moveTo>
                <a:lnTo>
                  <a:pt x="419620" y="879"/>
                </a:lnTo>
                <a:lnTo>
                  <a:pt x="419620" y="56835"/>
                </a:lnTo>
                <a:lnTo>
                  <a:pt x="429473" y="56835"/>
                </a:lnTo>
                <a:lnTo>
                  <a:pt x="429473" y="16627"/>
                </a:lnTo>
                <a:lnTo>
                  <a:pt x="441036" y="16627"/>
                </a:lnTo>
                <a:lnTo>
                  <a:pt x="429526" y="879"/>
                </a:lnTo>
                <a:close/>
              </a:path>
              <a:path w="723265" h="57785">
                <a:moveTo>
                  <a:pt x="476121" y="16407"/>
                </a:moveTo>
                <a:lnTo>
                  <a:pt x="466404" y="16407"/>
                </a:lnTo>
                <a:lnTo>
                  <a:pt x="466404" y="56835"/>
                </a:lnTo>
                <a:lnTo>
                  <a:pt x="476121" y="56835"/>
                </a:lnTo>
                <a:lnTo>
                  <a:pt x="476121" y="16407"/>
                </a:lnTo>
                <a:close/>
              </a:path>
              <a:path w="723265" h="57785">
                <a:moveTo>
                  <a:pt x="441036" y="16627"/>
                </a:moveTo>
                <a:lnTo>
                  <a:pt x="429473" y="16627"/>
                </a:lnTo>
                <a:lnTo>
                  <a:pt x="447284" y="41234"/>
                </a:lnTo>
                <a:lnTo>
                  <a:pt x="448729" y="41234"/>
                </a:lnTo>
                <a:lnTo>
                  <a:pt x="458845" y="27025"/>
                </a:lnTo>
                <a:lnTo>
                  <a:pt x="448635" y="27025"/>
                </a:lnTo>
                <a:lnTo>
                  <a:pt x="441036" y="16627"/>
                </a:lnTo>
                <a:close/>
              </a:path>
              <a:path w="723265" h="57785">
                <a:moveTo>
                  <a:pt x="476121" y="879"/>
                </a:moveTo>
                <a:lnTo>
                  <a:pt x="466865" y="879"/>
                </a:lnTo>
                <a:lnTo>
                  <a:pt x="448635" y="27025"/>
                </a:lnTo>
                <a:lnTo>
                  <a:pt x="458845" y="27025"/>
                </a:lnTo>
                <a:lnTo>
                  <a:pt x="466404" y="16407"/>
                </a:lnTo>
                <a:lnTo>
                  <a:pt x="476121" y="16407"/>
                </a:lnTo>
                <a:lnTo>
                  <a:pt x="476121" y="879"/>
                </a:lnTo>
                <a:close/>
              </a:path>
              <a:path w="723265" h="57785">
                <a:moveTo>
                  <a:pt x="529156" y="879"/>
                </a:moveTo>
                <a:lnTo>
                  <a:pt x="496435" y="879"/>
                </a:lnTo>
                <a:lnTo>
                  <a:pt x="496435" y="56835"/>
                </a:lnTo>
                <a:lnTo>
                  <a:pt x="499691" y="56835"/>
                </a:lnTo>
                <a:lnTo>
                  <a:pt x="504508" y="57171"/>
                </a:lnTo>
                <a:lnTo>
                  <a:pt x="510979" y="57171"/>
                </a:lnTo>
                <a:lnTo>
                  <a:pt x="520157" y="55946"/>
                </a:lnTo>
                <a:lnTo>
                  <a:pt x="526934" y="52388"/>
                </a:lnTo>
                <a:lnTo>
                  <a:pt x="530185" y="47956"/>
                </a:lnTo>
                <a:lnTo>
                  <a:pt x="510434" y="47956"/>
                </a:lnTo>
                <a:lnTo>
                  <a:pt x="506256" y="47642"/>
                </a:lnTo>
                <a:lnTo>
                  <a:pt x="506256" y="31737"/>
                </a:lnTo>
                <a:lnTo>
                  <a:pt x="508759" y="31391"/>
                </a:lnTo>
                <a:lnTo>
                  <a:pt x="511146" y="31276"/>
                </a:lnTo>
                <a:lnTo>
                  <a:pt x="532570" y="31276"/>
                </a:lnTo>
                <a:lnTo>
                  <a:pt x="532570" y="28595"/>
                </a:lnTo>
                <a:lnTo>
                  <a:pt x="525973" y="22543"/>
                </a:lnTo>
                <a:lnTo>
                  <a:pt x="506256" y="22543"/>
                </a:lnTo>
                <a:lnTo>
                  <a:pt x="506256" y="10052"/>
                </a:lnTo>
                <a:lnTo>
                  <a:pt x="529156" y="10052"/>
                </a:lnTo>
                <a:lnTo>
                  <a:pt x="529156" y="879"/>
                </a:lnTo>
                <a:close/>
              </a:path>
              <a:path w="723265" h="57785">
                <a:moveTo>
                  <a:pt x="532570" y="31276"/>
                </a:moveTo>
                <a:lnTo>
                  <a:pt x="519837" y="31276"/>
                </a:lnTo>
                <a:lnTo>
                  <a:pt x="522790" y="34857"/>
                </a:lnTo>
                <a:lnTo>
                  <a:pt x="522790" y="44595"/>
                </a:lnTo>
                <a:lnTo>
                  <a:pt x="519785" y="47956"/>
                </a:lnTo>
                <a:lnTo>
                  <a:pt x="530185" y="47956"/>
                </a:lnTo>
                <a:lnTo>
                  <a:pt x="531131" y="46666"/>
                </a:lnTo>
                <a:lnTo>
                  <a:pt x="532570" y="38951"/>
                </a:lnTo>
                <a:lnTo>
                  <a:pt x="532570" y="31276"/>
                </a:lnTo>
                <a:close/>
              </a:path>
              <a:path w="723265" h="57785">
                <a:moveTo>
                  <a:pt x="525470" y="22083"/>
                </a:moveTo>
                <a:lnTo>
                  <a:pt x="511774" y="22083"/>
                </a:lnTo>
                <a:lnTo>
                  <a:pt x="508392" y="22219"/>
                </a:lnTo>
                <a:lnTo>
                  <a:pt x="506256" y="22543"/>
                </a:lnTo>
                <a:lnTo>
                  <a:pt x="525973" y="22543"/>
                </a:lnTo>
                <a:lnTo>
                  <a:pt x="525470" y="22083"/>
                </a:lnTo>
                <a:close/>
              </a:path>
              <a:path w="723265" h="57785">
                <a:moveTo>
                  <a:pt x="575396" y="722"/>
                </a:moveTo>
                <a:lnTo>
                  <a:pt x="566768" y="722"/>
                </a:lnTo>
                <a:lnTo>
                  <a:pt x="543103" y="56835"/>
                </a:lnTo>
                <a:lnTo>
                  <a:pt x="553040" y="56835"/>
                </a:lnTo>
                <a:lnTo>
                  <a:pt x="558893" y="42532"/>
                </a:lnTo>
                <a:lnTo>
                  <a:pt x="593036" y="42532"/>
                </a:lnTo>
                <a:lnTo>
                  <a:pt x="589166" y="33360"/>
                </a:lnTo>
                <a:lnTo>
                  <a:pt x="562653" y="33360"/>
                </a:lnTo>
                <a:lnTo>
                  <a:pt x="570841" y="13434"/>
                </a:lnTo>
                <a:lnTo>
                  <a:pt x="580759" y="13434"/>
                </a:lnTo>
                <a:lnTo>
                  <a:pt x="575396" y="722"/>
                </a:lnTo>
                <a:close/>
              </a:path>
              <a:path w="723265" h="57785">
                <a:moveTo>
                  <a:pt x="593036" y="42532"/>
                </a:moveTo>
                <a:lnTo>
                  <a:pt x="582757" y="42532"/>
                </a:lnTo>
                <a:lnTo>
                  <a:pt x="588599" y="56835"/>
                </a:lnTo>
                <a:lnTo>
                  <a:pt x="599070" y="56835"/>
                </a:lnTo>
                <a:lnTo>
                  <a:pt x="593036" y="42532"/>
                </a:lnTo>
                <a:close/>
              </a:path>
              <a:path w="723265" h="57785">
                <a:moveTo>
                  <a:pt x="580759" y="13434"/>
                </a:moveTo>
                <a:lnTo>
                  <a:pt x="570841" y="13434"/>
                </a:lnTo>
                <a:lnTo>
                  <a:pt x="579019" y="33360"/>
                </a:lnTo>
                <a:lnTo>
                  <a:pt x="589166" y="33360"/>
                </a:lnTo>
                <a:lnTo>
                  <a:pt x="580759" y="13434"/>
                </a:lnTo>
                <a:close/>
              </a:path>
              <a:path w="723265" h="57785">
                <a:moveTo>
                  <a:pt x="622096" y="879"/>
                </a:moveTo>
                <a:lnTo>
                  <a:pt x="612232" y="879"/>
                </a:lnTo>
                <a:lnTo>
                  <a:pt x="612232" y="56835"/>
                </a:lnTo>
                <a:lnTo>
                  <a:pt x="622096" y="56835"/>
                </a:lnTo>
                <a:lnTo>
                  <a:pt x="622096" y="32920"/>
                </a:lnTo>
                <a:lnTo>
                  <a:pt x="657393" y="32920"/>
                </a:lnTo>
                <a:lnTo>
                  <a:pt x="657393" y="23737"/>
                </a:lnTo>
                <a:lnTo>
                  <a:pt x="622096" y="23737"/>
                </a:lnTo>
                <a:lnTo>
                  <a:pt x="622096" y="879"/>
                </a:lnTo>
                <a:close/>
              </a:path>
              <a:path w="723265" h="57785">
                <a:moveTo>
                  <a:pt x="657393" y="32920"/>
                </a:moveTo>
                <a:lnTo>
                  <a:pt x="647697" y="32920"/>
                </a:lnTo>
                <a:lnTo>
                  <a:pt x="647697" y="56835"/>
                </a:lnTo>
                <a:lnTo>
                  <a:pt x="657393" y="56835"/>
                </a:lnTo>
                <a:lnTo>
                  <a:pt x="657393" y="32920"/>
                </a:lnTo>
                <a:close/>
              </a:path>
              <a:path w="723265" h="57785">
                <a:moveTo>
                  <a:pt x="657393" y="879"/>
                </a:moveTo>
                <a:lnTo>
                  <a:pt x="647697" y="879"/>
                </a:lnTo>
                <a:lnTo>
                  <a:pt x="647697" y="23737"/>
                </a:lnTo>
                <a:lnTo>
                  <a:pt x="657393" y="23737"/>
                </a:lnTo>
                <a:lnTo>
                  <a:pt x="657393" y="879"/>
                </a:lnTo>
                <a:close/>
              </a:path>
              <a:path w="723265" h="57785">
                <a:moveTo>
                  <a:pt x="687549" y="879"/>
                </a:moveTo>
                <a:lnTo>
                  <a:pt x="677717" y="879"/>
                </a:lnTo>
                <a:lnTo>
                  <a:pt x="677717" y="56835"/>
                </a:lnTo>
                <a:lnTo>
                  <a:pt x="687549" y="56835"/>
                </a:lnTo>
                <a:lnTo>
                  <a:pt x="687549" y="27967"/>
                </a:lnTo>
                <a:lnTo>
                  <a:pt x="699231" y="27967"/>
                </a:lnTo>
                <a:lnTo>
                  <a:pt x="698768" y="27402"/>
                </a:lnTo>
                <a:lnTo>
                  <a:pt x="687549" y="27402"/>
                </a:lnTo>
                <a:lnTo>
                  <a:pt x="687549" y="879"/>
                </a:lnTo>
                <a:close/>
              </a:path>
              <a:path w="723265" h="57785">
                <a:moveTo>
                  <a:pt x="699231" y="27967"/>
                </a:moveTo>
                <a:lnTo>
                  <a:pt x="687549" y="27967"/>
                </a:lnTo>
                <a:lnTo>
                  <a:pt x="710397" y="56835"/>
                </a:lnTo>
                <a:lnTo>
                  <a:pt x="722888" y="56835"/>
                </a:lnTo>
                <a:lnTo>
                  <a:pt x="699231" y="27967"/>
                </a:lnTo>
                <a:close/>
              </a:path>
              <a:path w="723265" h="57785">
                <a:moveTo>
                  <a:pt x="721433" y="879"/>
                </a:moveTo>
                <a:lnTo>
                  <a:pt x="709632" y="879"/>
                </a:lnTo>
                <a:lnTo>
                  <a:pt x="687549" y="27402"/>
                </a:lnTo>
                <a:lnTo>
                  <a:pt x="698768" y="27402"/>
                </a:lnTo>
                <a:lnTo>
                  <a:pt x="698408" y="26962"/>
                </a:lnTo>
                <a:lnTo>
                  <a:pt x="721433" y="879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4860" y="1113526"/>
            <a:ext cx="1066051" cy="2321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6569035" y="1059852"/>
            <a:ext cx="232410" cy="50800"/>
            <a:chOff x="16569035" y="1059852"/>
            <a:chExt cx="232410" cy="50800"/>
          </a:xfrm>
        </p:grpSpPr>
        <p:sp>
          <p:nvSpPr>
            <p:cNvPr id="25" name="object 25"/>
            <p:cNvSpPr/>
            <p:nvPr/>
          </p:nvSpPr>
          <p:spPr>
            <a:xfrm>
              <a:off x="16596604" y="1059852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40">
                  <a:moveTo>
                    <a:pt x="47914" y="31"/>
                  </a:moveTo>
                  <a:lnTo>
                    <a:pt x="0" y="0"/>
                  </a:lnTo>
                  <a:lnTo>
                    <a:pt x="7277" y="15172"/>
                  </a:lnTo>
                  <a:lnTo>
                    <a:pt x="47914" y="3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569035" y="1059852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27527" y="0"/>
                  </a:moveTo>
                  <a:lnTo>
                    <a:pt x="0" y="28072"/>
                  </a:lnTo>
                  <a:lnTo>
                    <a:pt x="34805" y="15172"/>
                  </a:lnTo>
                  <a:lnTo>
                    <a:pt x="2752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75775" y="1063423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90">
                  <a:moveTo>
                    <a:pt x="91882" y="0"/>
                  </a:moveTo>
                  <a:lnTo>
                    <a:pt x="0" y="35381"/>
                  </a:lnTo>
                  <a:lnTo>
                    <a:pt x="125221" y="46668"/>
                  </a:lnTo>
                  <a:lnTo>
                    <a:pt x="91882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6896616" y="1059883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4" h="19684">
                <a:moveTo>
                  <a:pt x="76374" y="0"/>
                </a:moveTo>
                <a:lnTo>
                  <a:pt x="0" y="0"/>
                </a:lnTo>
                <a:lnTo>
                  <a:pt x="26627" y="19591"/>
                </a:lnTo>
                <a:lnTo>
                  <a:pt x="7637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79749" y="1138823"/>
            <a:ext cx="89274" cy="1059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923317" y="1059883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09">
                <a:moveTo>
                  <a:pt x="50511" y="0"/>
                </a:moveTo>
                <a:lnTo>
                  <a:pt x="49747" y="0"/>
                </a:lnTo>
                <a:lnTo>
                  <a:pt x="0" y="19591"/>
                </a:lnTo>
                <a:lnTo>
                  <a:pt x="30218" y="41716"/>
                </a:lnTo>
                <a:lnTo>
                  <a:pt x="5051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03356" y="1282672"/>
            <a:ext cx="78552" cy="1012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6727124" y="1153189"/>
            <a:ext cx="170815" cy="156845"/>
            <a:chOff x="16727124" y="1153189"/>
            <a:chExt cx="170815" cy="156845"/>
          </a:xfrm>
        </p:grpSpPr>
        <p:sp>
          <p:nvSpPr>
            <p:cNvPr id="33" name="object 33"/>
            <p:cNvSpPr/>
            <p:nvPr/>
          </p:nvSpPr>
          <p:spPr>
            <a:xfrm>
              <a:off x="16780557" y="1153189"/>
              <a:ext cx="117475" cy="85725"/>
            </a:xfrm>
            <a:custGeom>
              <a:avLst/>
              <a:gdLst/>
              <a:ahLst/>
              <a:cxnLst/>
              <a:rect l="l" t="t" r="r" b="b"/>
              <a:pathLst>
                <a:path w="117475" h="85725">
                  <a:moveTo>
                    <a:pt x="46679" y="0"/>
                  </a:moveTo>
                  <a:lnTo>
                    <a:pt x="0" y="72887"/>
                  </a:lnTo>
                  <a:lnTo>
                    <a:pt x="116886" y="85243"/>
                  </a:lnTo>
                  <a:lnTo>
                    <a:pt x="4667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27124" y="1226067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53495" y="0"/>
                  </a:moveTo>
                  <a:lnTo>
                    <a:pt x="0" y="83390"/>
                  </a:lnTo>
                  <a:lnTo>
                    <a:pt x="170371" y="12376"/>
                  </a:lnTo>
                  <a:lnTo>
                    <a:pt x="5349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6479090" y="1302892"/>
            <a:ext cx="366395" cy="167005"/>
            <a:chOff x="16479090" y="1302892"/>
            <a:chExt cx="366395" cy="167005"/>
          </a:xfrm>
        </p:grpSpPr>
        <p:sp>
          <p:nvSpPr>
            <p:cNvPr id="36" name="object 36"/>
            <p:cNvSpPr/>
            <p:nvPr/>
          </p:nvSpPr>
          <p:spPr>
            <a:xfrm>
              <a:off x="16479090" y="130289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8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72916" y="1371361"/>
              <a:ext cx="172434" cy="985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6593735" y="1157545"/>
            <a:ext cx="123825" cy="93980"/>
            <a:chOff x="16593735" y="1157545"/>
            <a:chExt cx="123825" cy="93980"/>
          </a:xfrm>
        </p:grpSpPr>
        <p:sp>
          <p:nvSpPr>
            <p:cNvPr id="39" name="object 39"/>
            <p:cNvSpPr/>
            <p:nvPr/>
          </p:nvSpPr>
          <p:spPr>
            <a:xfrm>
              <a:off x="16593735" y="1157545"/>
              <a:ext cx="123825" cy="5080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96824" y="0"/>
                  </a:moveTo>
                  <a:lnTo>
                    <a:pt x="0" y="37799"/>
                  </a:lnTo>
                  <a:lnTo>
                    <a:pt x="123409" y="50406"/>
                  </a:lnTo>
                  <a:lnTo>
                    <a:pt x="9682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593735" y="1195345"/>
              <a:ext cx="123825" cy="56515"/>
            </a:xfrm>
            <a:custGeom>
              <a:avLst/>
              <a:gdLst/>
              <a:ahLst/>
              <a:cxnLst/>
              <a:rect l="l" t="t" r="r" b="b"/>
              <a:pathLst>
                <a:path w="123825" h="56515">
                  <a:moveTo>
                    <a:pt x="0" y="0"/>
                  </a:moveTo>
                  <a:lnTo>
                    <a:pt x="15339" y="56176"/>
                  </a:lnTo>
                  <a:lnTo>
                    <a:pt x="123409" y="12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7696099" y="10366176"/>
            <a:ext cx="471170" cy="502284"/>
            <a:chOff x="17696099" y="10366176"/>
            <a:chExt cx="471170" cy="502284"/>
          </a:xfrm>
        </p:grpSpPr>
        <p:sp>
          <p:nvSpPr>
            <p:cNvPr id="42" name="object 42"/>
            <p:cNvSpPr/>
            <p:nvPr/>
          </p:nvSpPr>
          <p:spPr>
            <a:xfrm>
              <a:off x="17696183" y="10567895"/>
              <a:ext cx="257810" cy="300990"/>
            </a:xfrm>
            <a:custGeom>
              <a:avLst/>
              <a:gdLst/>
              <a:ahLst/>
              <a:cxnLst/>
              <a:rect l="l" t="t" r="r" b="b"/>
              <a:pathLst>
                <a:path w="257809" h="300990">
                  <a:moveTo>
                    <a:pt x="0" y="0"/>
                  </a:moveTo>
                  <a:lnTo>
                    <a:pt x="0" y="300430"/>
                  </a:lnTo>
                  <a:lnTo>
                    <a:pt x="257301" y="26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696099" y="10366176"/>
              <a:ext cx="471170" cy="227965"/>
            </a:xfrm>
            <a:custGeom>
              <a:avLst/>
              <a:gdLst/>
              <a:ahLst/>
              <a:cxnLst/>
              <a:rect l="l" t="t" r="r" b="b"/>
              <a:pathLst>
                <a:path w="471169" h="227965">
                  <a:moveTo>
                    <a:pt x="471095" y="0"/>
                  </a:moveTo>
                  <a:lnTo>
                    <a:pt x="0" y="196716"/>
                  </a:lnTo>
                  <a:lnTo>
                    <a:pt x="0" y="201721"/>
                  </a:lnTo>
                  <a:lnTo>
                    <a:pt x="257301" y="227888"/>
                  </a:lnTo>
                  <a:lnTo>
                    <a:pt x="471095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0" y="1134643"/>
            <a:ext cx="681355" cy="925830"/>
            <a:chOff x="0" y="1134643"/>
            <a:chExt cx="681355" cy="925830"/>
          </a:xfrm>
        </p:grpSpPr>
        <p:sp>
          <p:nvSpPr>
            <p:cNvPr id="45" name="object 45"/>
            <p:cNvSpPr/>
            <p:nvPr/>
          </p:nvSpPr>
          <p:spPr>
            <a:xfrm>
              <a:off x="141090" y="1429579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19"/>
                  </a:lnTo>
                  <a:lnTo>
                    <a:pt x="540098" y="630619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1134643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74"/>
                  </a:lnTo>
                  <a:lnTo>
                    <a:pt x="141092" y="349866"/>
                  </a:lnTo>
                  <a:lnTo>
                    <a:pt x="681180" y="294946"/>
                  </a:lnTo>
                  <a:lnTo>
                    <a:pt x="681180" y="28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846090" y="1097674"/>
            <a:ext cx="11800761" cy="14914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200" spc="-130" dirty="0"/>
              <a:t>МЕРЫ ПОДДЕРКИ (СИСТЕМЫ ЛЬГОТ И ПРЕФЕРЕНЦИЙ)</a:t>
            </a:r>
            <a:br>
              <a:rPr lang="ru-RU" sz="3200" spc="-130" dirty="0"/>
            </a:br>
            <a:r>
              <a:rPr lang="ru-RU" sz="3200" spc="-130" dirty="0"/>
              <a:t>для победителей краевого конкурса в области качества «СДЕЛАНО НА КУБАНИ».</a:t>
            </a:r>
            <a:endParaRPr lang="ru-RU" sz="3200" spc="-80" dirty="0"/>
          </a:p>
        </p:txBody>
      </p:sp>
      <p:sp>
        <p:nvSpPr>
          <p:cNvPr id="49" name="object 49"/>
          <p:cNvSpPr txBox="1"/>
          <p:nvPr/>
        </p:nvSpPr>
        <p:spPr>
          <a:xfrm>
            <a:off x="18755210" y="1061329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1A315C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1A315C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1A315C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195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8828715" y="10231256"/>
            <a:ext cx="165100" cy="321242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ru-RU" sz="1950" b="1" dirty="0">
                <a:latin typeface="Arial"/>
                <a:cs typeface="Arial"/>
              </a:rPr>
              <a:t>5</a:t>
            </a:r>
            <a:endParaRPr sz="1950" b="1" dirty="0">
              <a:latin typeface="Arial"/>
              <a:cs typeface="Arial"/>
            </a:endParaRPr>
          </a:p>
        </p:txBody>
      </p:sp>
      <p:graphicFrame>
        <p:nvGraphicFramePr>
          <p:cNvPr id="62" name="Схема 61">
            <a:extLst>
              <a:ext uri="{FF2B5EF4-FFF2-40B4-BE49-F238E27FC236}">
                <a16:creationId xmlns:a16="http://schemas.microsoft.com/office/drawing/2014/main" id="{939792B6-EAAF-4139-9C3B-43F7587319D4}"/>
              </a:ext>
            </a:extLst>
          </p:cNvPr>
          <p:cNvGraphicFramePr/>
          <p:nvPr/>
        </p:nvGraphicFramePr>
        <p:xfrm>
          <a:off x="2949420" y="3140075"/>
          <a:ext cx="15560786" cy="5839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7391A3EA-7FE7-4B39-A82B-014B3AA60D2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54401" y="3910822"/>
            <a:ext cx="1088072" cy="807934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EC7A72D4-7663-4EEB-900D-247183DAD49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05773" y="7431974"/>
            <a:ext cx="1134647" cy="754540"/>
          </a:xfrm>
          <a:prstGeom prst="rect">
            <a:avLst/>
          </a:prstGeom>
        </p:spPr>
      </p:pic>
      <p:sp>
        <p:nvSpPr>
          <p:cNvPr id="47" name="object 47">
            <a:extLst>
              <a:ext uri="{FF2B5EF4-FFF2-40B4-BE49-F238E27FC236}">
                <a16:creationId xmlns:a16="http://schemas.microsoft.com/office/drawing/2014/main" id="{15112C6E-8246-4B6F-9B96-1D9B52E99873}"/>
              </a:ext>
            </a:extLst>
          </p:cNvPr>
          <p:cNvSpPr/>
          <p:nvPr/>
        </p:nvSpPr>
        <p:spPr>
          <a:xfrm>
            <a:off x="1707505" y="1128336"/>
            <a:ext cx="11277320" cy="1422381"/>
          </a:xfrm>
          <a:custGeom>
            <a:avLst/>
            <a:gdLst/>
            <a:ahLst/>
            <a:cxnLst/>
            <a:rect l="l" t="t" r="r" b="b"/>
            <a:pathLst>
              <a:path w="8478520" h="913130">
                <a:moveTo>
                  <a:pt x="8478097" y="0"/>
                </a:moveTo>
                <a:lnTo>
                  <a:pt x="0" y="0"/>
                </a:lnTo>
                <a:lnTo>
                  <a:pt x="0" y="742249"/>
                </a:lnTo>
                <a:lnTo>
                  <a:pt x="8320374" y="742249"/>
                </a:lnTo>
                <a:lnTo>
                  <a:pt x="8478097" y="913019"/>
                </a:lnTo>
                <a:lnTo>
                  <a:pt x="8478097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48">
            <a:extLst>
              <a:ext uri="{FF2B5EF4-FFF2-40B4-BE49-F238E27FC236}">
                <a16:creationId xmlns:a16="http://schemas.microsoft.com/office/drawing/2014/main" id="{7CBE1336-9CCE-4102-AA1F-9D489E535A93}"/>
              </a:ext>
            </a:extLst>
          </p:cNvPr>
          <p:cNvSpPr txBox="1">
            <a:spLocks/>
          </p:cNvSpPr>
          <p:nvPr/>
        </p:nvSpPr>
        <p:spPr>
          <a:xfrm>
            <a:off x="1910309" y="964117"/>
            <a:ext cx="11688501" cy="11528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37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ru-RU" sz="1800" kern="0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ru-RU" sz="2800" kern="0" dirty="0">
                <a:latin typeface="Arial" panose="020B0604020202020204" pitchFamily="34" charset="0"/>
                <a:cs typeface="Arial" panose="020B0604020202020204" pitchFamily="34" charset="0"/>
              </a:rPr>
              <a:t>Размещение субъектов МСП на международных электронных торговых площадках</a:t>
            </a:r>
            <a:endParaRPr lang="ru-RU" sz="2800" kern="0" spc="-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bject 12">
            <a:extLst>
              <a:ext uri="{FF2B5EF4-FFF2-40B4-BE49-F238E27FC236}">
                <a16:creationId xmlns:a16="http://schemas.microsoft.com/office/drawing/2014/main" id="{E06F029B-248A-41ED-B104-3A269F517ECE}"/>
              </a:ext>
            </a:extLst>
          </p:cNvPr>
          <p:cNvSpPr txBox="1"/>
          <p:nvPr/>
        </p:nvSpPr>
        <p:spPr>
          <a:xfrm>
            <a:off x="1988256" y="10137814"/>
            <a:ext cx="1565385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* Д</a:t>
            </a:r>
            <a:r>
              <a:rPr lang="ru-RU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ля размещения информации на международных торговых площадках дополнительно к заявке субъект МСП заполняет анкету-скоринг, на основе которой будет проведен предварительный анализ компании, ее продукта и подобрана наиболее эффективная к размещению площадка</a:t>
            </a:r>
            <a:r>
              <a:rPr lang="ru-RU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5898BF63-8FFB-B840-818E-01C2069F3D92}"/>
              </a:ext>
            </a:extLst>
          </p:cNvPr>
          <p:cNvSpPr/>
          <p:nvPr/>
        </p:nvSpPr>
        <p:spPr>
          <a:xfrm>
            <a:off x="2065155" y="2303377"/>
            <a:ext cx="1459794" cy="14597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5569C8E6-8E13-294B-A310-449F092BD9C2}"/>
              </a:ext>
            </a:extLst>
          </p:cNvPr>
          <p:cNvSpPr/>
          <p:nvPr/>
        </p:nvSpPr>
        <p:spPr>
          <a:xfrm>
            <a:off x="2074872" y="8399605"/>
            <a:ext cx="1459794" cy="14597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D0D5F23-E01F-594B-B63E-5ED60A9D154C}"/>
              </a:ext>
            </a:extLst>
          </p:cNvPr>
          <p:cNvSpPr txBox="1"/>
          <p:nvPr/>
        </p:nvSpPr>
        <p:spPr>
          <a:xfrm>
            <a:off x="5442855" y="3081423"/>
            <a:ext cx="13080176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Alibaba -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Крупнейшая международная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B2B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площадка в мире, которая направлена на поиск потенциальных партнеров и осуществление оптовых сделок.</a:t>
            </a:r>
            <a:b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All.biz -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Международный центр интернет-торговли, где покупатели и продавцы заключают сделки, независимо от того, на каком языке говорят, и в какой стране находятся.</a:t>
            </a:r>
            <a:b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Национальный магазин </a:t>
            </a:r>
            <a:r>
              <a:rPr lang="en-US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Amazon.de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dirty="0"/>
              <a:t>национальный магазин в немецком филиале маркетплейса </a:t>
            </a:r>
            <a:r>
              <a:rPr lang="en-US" dirty="0"/>
              <a:t>Amazon. </a:t>
            </a:r>
            <a:r>
              <a:rPr lang="ru-RU" dirty="0"/>
              <a:t>Позволяет обеспечить для российских производителей удобный и понятный выход на внутренний онлайн-рынок мира,  повысить общую узнаваемость российской продукции на большом количестве направлений для российского экспорта.</a:t>
            </a:r>
            <a:b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DirectIndustry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онлайн-выставка промышленной продукции, собирающая на одной площадке проверенных поставщиков и крупных заказчиков. Площадка создает онлайн-стенд компании на основе информации, которую предоставляет экспортер, и обеспечивает индексацию страниц с данными компании и страниц товара в основных поисковых системах (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Google, Baidu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и др.), рассылку информации о продуктах компании по релевантным закупщикам, размещение баннера компании на портале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DirectIndustry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и привлечение заявок из других источников.</a:t>
            </a:r>
            <a:b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/>
              <a:t>Satu.kz</a:t>
            </a:r>
            <a:r>
              <a:rPr lang="en-US" dirty="0"/>
              <a:t> — </a:t>
            </a:r>
            <a:r>
              <a:rPr lang="ru-RU" dirty="0"/>
              <a:t>крупнейшая площадка в Казахстане, появившаяся в 2008 г. На этом маркетплейсе представлены свыше 11 миллионов товаров и услуг разных категорий. </a:t>
            </a:r>
            <a:r>
              <a:rPr lang="en-US" dirty="0"/>
              <a:t>Satu </a:t>
            </a:r>
            <a:r>
              <a:rPr lang="ru-RU" dirty="0"/>
              <a:t>является одним из самых посещаемых сайтов страны.</a:t>
            </a:r>
            <a:r>
              <a:rPr lang="ru-RU" sz="2000" dirty="0"/>
              <a:t> </a:t>
            </a:r>
            <a:r>
              <a:rPr lang="ru-RU" dirty="0"/>
              <a:t>Эта площадка помогает разработать маркетинговый план развития сайта, настроить </a:t>
            </a:r>
            <a:r>
              <a:rPr lang="en-US" dirty="0"/>
              <a:t>SEO, </a:t>
            </a:r>
            <a:r>
              <a:rPr lang="ru-RU" dirty="0"/>
              <a:t>разместить рекламу в </a:t>
            </a:r>
            <a:r>
              <a:rPr lang="en-US" dirty="0"/>
              <a:t>Google Ads, </a:t>
            </a:r>
            <a:r>
              <a:rPr lang="ru-RU" dirty="0"/>
              <a:t>провести контентные работы под ключ. </a:t>
            </a:r>
            <a:r>
              <a:rPr lang="en-US" dirty="0"/>
              <a:t>Satu </a:t>
            </a:r>
            <a:r>
              <a:rPr lang="ru-RU" dirty="0"/>
              <a:t>также предоставляет статистику и аналитику, помощь персонального менеджера.</a:t>
            </a:r>
          </a:p>
        </p:txBody>
      </p:sp>
      <p:sp>
        <p:nvSpPr>
          <p:cNvPr id="72" name="object 7"/>
          <p:cNvSpPr/>
          <p:nvPr/>
        </p:nvSpPr>
        <p:spPr>
          <a:xfrm>
            <a:off x="0" y="9369451"/>
            <a:ext cx="2386335" cy="219385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E81FE62E-92FC-8B46-AFC3-C19E1ECDCB4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199" y="2781994"/>
            <a:ext cx="1274283" cy="55788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7C4313B-29F4-284A-8365-F144E77D91A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55" y="5502792"/>
            <a:ext cx="1297404" cy="129740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94F5535-B7A7-A945-AD10-0CD9161BCA1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59" y="8942856"/>
            <a:ext cx="1264665" cy="49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9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ый треугольник 60">
            <a:extLst>
              <a:ext uri="{FF2B5EF4-FFF2-40B4-BE49-F238E27FC236}">
                <a16:creationId xmlns:a16="http://schemas.microsoft.com/office/drawing/2014/main" id="{FDFD876F-CBB5-46D1-9BD2-0AC21BB7C6B1}"/>
              </a:ext>
            </a:extLst>
          </p:cNvPr>
          <p:cNvSpPr/>
          <p:nvPr/>
        </p:nvSpPr>
        <p:spPr>
          <a:xfrm flipH="1">
            <a:off x="-1" y="5073345"/>
            <a:ext cx="20104099" cy="6283709"/>
          </a:xfrm>
          <a:prstGeom prst="rtTriangle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object 2"/>
          <p:cNvSpPr/>
          <p:nvPr/>
        </p:nvSpPr>
        <p:spPr>
          <a:xfrm>
            <a:off x="15002243" y="1113681"/>
            <a:ext cx="554990" cy="226060"/>
          </a:xfrm>
          <a:custGeom>
            <a:avLst/>
            <a:gdLst/>
            <a:ahLst/>
            <a:cxnLst/>
            <a:rect l="l" t="t" r="r" b="b"/>
            <a:pathLst>
              <a:path w="554990" h="226059">
                <a:moveTo>
                  <a:pt x="181876" y="67132"/>
                </a:moveTo>
                <a:lnTo>
                  <a:pt x="140957" y="67132"/>
                </a:lnTo>
                <a:lnTo>
                  <a:pt x="97548" y="123469"/>
                </a:lnTo>
                <a:lnTo>
                  <a:pt x="93738" y="128219"/>
                </a:lnTo>
                <a:lnTo>
                  <a:pt x="93560" y="129641"/>
                </a:lnTo>
                <a:lnTo>
                  <a:pt x="91313" y="129641"/>
                </a:lnTo>
                <a:lnTo>
                  <a:pt x="90881" y="128104"/>
                </a:lnTo>
                <a:lnTo>
                  <a:pt x="88836" y="125590"/>
                </a:lnTo>
                <a:lnTo>
                  <a:pt x="40906" y="67132"/>
                </a:lnTo>
                <a:lnTo>
                  <a:pt x="0" y="67132"/>
                </a:lnTo>
                <a:lnTo>
                  <a:pt x="0" y="221729"/>
                </a:lnTo>
                <a:lnTo>
                  <a:pt x="49987" y="221729"/>
                </a:lnTo>
                <a:lnTo>
                  <a:pt x="49974" y="149771"/>
                </a:lnTo>
                <a:lnTo>
                  <a:pt x="48856" y="145567"/>
                </a:lnTo>
                <a:lnTo>
                  <a:pt x="51130" y="145567"/>
                </a:lnTo>
                <a:lnTo>
                  <a:pt x="91325" y="191744"/>
                </a:lnTo>
                <a:lnTo>
                  <a:pt x="93484" y="191744"/>
                </a:lnTo>
                <a:lnTo>
                  <a:pt x="130733" y="145567"/>
                </a:lnTo>
                <a:lnTo>
                  <a:pt x="132981" y="145567"/>
                </a:lnTo>
                <a:lnTo>
                  <a:pt x="131864" y="149771"/>
                </a:lnTo>
                <a:lnTo>
                  <a:pt x="131864" y="221729"/>
                </a:lnTo>
                <a:lnTo>
                  <a:pt x="181876" y="221729"/>
                </a:lnTo>
                <a:lnTo>
                  <a:pt x="181876" y="145567"/>
                </a:lnTo>
                <a:lnTo>
                  <a:pt x="181876" y="129641"/>
                </a:lnTo>
                <a:lnTo>
                  <a:pt x="181876" y="67132"/>
                </a:lnTo>
                <a:close/>
              </a:path>
              <a:path w="554990" h="226059">
                <a:moveTo>
                  <a:pt x="374535" y="144856"/>
                </a:moveTo>
                <a:lnTo>
                  <a:pt x="368033" y="112433"/>
                </a:lnTo>
                <a:lnTo>
                  <a:pt x="367322" y="111417"/>
                </a:lnTo>
                <a:lnTo>
                  <a:pt x="350024" y="86614"/>
                </a:lnTo>
                <a:lnTo>
                  <a:pt x="322795" y="69545"/>
                </a:lnTo>
                <a:lnTo>
                  <a:pt x="319938" y="69037"/>
                </a:lnTo>
                <a:lnTo>
                  <a:pt x="319938" y="144856"/>
                </a:lnTo>
                <a:lnTo>
                  <a:pt x="317677" y="157734"/>
                </a:lnTo>
                <a:lnTo>
                  <a:pt x="311315" y="168211"/>
                </a:lnTo>
                <a:lnTo>
                  <a:pt x="301434" y="175247"/>
                </a:lnTo>
                <a:lnTo>
                  <a:pt x="288594" y="177812"/>
                </a:lnTo>
                <a:lnTo>
                  <a:pt x="275958" y="175247"/>
                </a:lnTo>
                <a:lnTo>
                  <a:pt x="266052" y="168211"/>
                </a:lnTo>
                <a:lnTo>
                  <a:pt x="259575" y="157734"/>
                </a:lnTo>
                <a:lnTo>
                  <a:pt x="257251" y="144856"/>
                </a:lnTo>
                <a:lnTo>
                  <a:pt x="259575" y="131699"/>
                </a:lnTo>
                <a:lnTo>
                  <a:pt x="266052" y="121081"/>
                </a:lnTo>
                <a:lnTo>
                  <a:pt x="275958" y="113995"/>
                </a:lnTo>
                <a:lnTo>
                  <a:pt x="288594" y="111417"/>
                </a:lnTo>
                <a:lnTo>
                  <a:pt x="301434" y="113995"/>
                </a:lnTo>
                <a:lnTo>
                  <a:pt x="311315" y="121081"/>
                </a:lnTo>
                <a:lnTo>
                  <a:pt x="317677" y="131699"/>
                </a:lnTo>
                <a:lnTo>
                  <a:pt x="319938" y="144856"/>
                </a:lnTo>
                <a:lnTo>
                  <a:pt x="319938" y="69037"/>
                </a:lnTo>
                <a:lnTo>
                  <a:pt x="254673" y="69545"/>
                </a:lnTo>
                <a:lnTo>
                  <a:pt x="209626" y="112433"/>
                </a:lnTo>
                <a:lnTo>
                  <a:pt x="203123" y="144856"/>
                </a:lnTo>
                <a:lnTo>
                  <a:pt x="209626" y="177012"/>
                </a:lnTo>
                <a:lnTo>
                  <a:pt x="227584" y="202692"/>
                </a:lnTo>
                <a:lnTo>
                  <a:pt x="254673" y="219722"/>
                </a:lnTo>
                <a:lnTo>
                  <a:pt x="288594" y="225882"/>
                </a:lnTo>
                <a:lnTo>
                  <a:pt x="322795" y="219722"/>
                </a:lnTo>
                <a:lnTo>
                  <a:pt x="350024" y="202692"/>
                </a:lnTo>
                <a:lnTo>
                  <a:pt x="367461" y="177812"/>
                </a:lnTo>
                <a:lnTo>
                  <a:pt x="368033" y="177012"/>
                </a:lnTo>
                <a:lnTo>
                  <a:pt x="374535" y="144856"/>
                </a:lnTo>
                <a:close/>
              </a:path>
              <a:path w="554990" h="226059">
                <a:moveTo>
                  <a:pt x="535457" y="0"/>
                </a:moveTo>
                <a:lnTo>
                  <a:pt x="490575" y="0"/>
                </a:lnTo>
                <a:lnTo>
                  <a:pt x="490575" y="11049"/>
                </a:lnTo>
                <a:lnTo>
                  <a:pt x="485571" y="17462"/>
                </a:lnTo>
                <a:lnTo>
                  <a:pt x="468249" y="17462"/>
                </a:lnTo>
                <a:lnTo>
                  <a:pt x="463257" y="10668"/>
                </a:lnTo>
                <a:lnTo>
                  <a:pt x="463257" y="0"/>
                </a:lnTo>
                <a:lnTo>
                  <a:pt x="418363" y="0"/>
                </a:lnTo>
                <a:lnTo>
                  <a:pt x="422668" y="22491"/>
                </a:lnTo>
                <a:lnTo>
                  <a:pt x="433832" y="39878"/>
                </a:lnTo>
                <a:lnTo>
                  <a:pt x="452081" y="51117"/>
                </a:lnTo>
                <a:lnTo>
                  <a:pt x="477608" y="55092"/>
                </a:lnTo>
                <a:lnTo>
                  <a:pt x="501611" y="51028"/>
                </a:lnTo>
                <a:lnTo>
                  <a:pt x="519493" y="39649"/>
                </a:lnTo>
                <a:lnTo>
                  <a:pt x="530885" y="22225"/>
                </a:lnTo>
                <a:lnTo>
                  <a:pt x="535457" y="0"/>
                </a:lnTo>
                <a:close/>
              </a:path>
              <a:path w="554990" h="226059">
                <a:moveTo>
                  <a:pt x="554697" y="67157"/>
                </a:moveTo>
                <a:lnTo>
                  <a:pt x="505079" y="67157"/>
                </a:lnTo>
                <a:lnTo>
                  <a:pt x="448614" y="150406"/>
                </a:lnTo>
                <a:lnTo>
                  <a:pt x="446379" y="150406"/>
                </a:lnTo>
                <a:lnTo>
                  <a:pt x="447484" y="144411"/>
                </a:lnTo>
                <a:lnTo>
                  <a:pt x="447509" y="67157"/>
                </a:lnTo>
                <a:lnTo>
                  <a:pt x="395630" y="67157"/>
                </a:lnTo>
                <a:lnTo>
                  <a:pt x="395605" y="221754"/>
                </a:lnTo>
                <a:lnTo>
                  <a:pt x="445249" y="221754"/>
                </a:lnTo>
                <a:lnTo>
                  <a:pt x="493928" y="150406"/>
                </a:lnTo>
                <a:lnTo>
                  <a:pt x="501713" y="139014"/>
                </a:lnTo>
                <a:lnTo>
                  <a:pt x="503961" y="139014"/>
                </a:lnTo>
                <a:lnTo>
                  <a:pt x="502831" y="143916"/>
                </a:lnTo>
                <a:lnTo>
                  <a:pt x="502831" y="221754"/>
                </a:lnTo>
                <a:lnTo>
                  <a:pt x="554697" y="221754"/>
                </a:lnTo>
                <a:lnTo>
                  <a:pt x="554697" y="139014"/>
                </a:lnTo>
                <a:lnTo>
                  <a:pt x="554697" y="6715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02245" y="1180812"/>
            <a:ext cx="182245" cy="154940"/>
          </a:xfrm>
          <a:custGeom>
            <a:avLst/>
            <a:gdLst/>
            <a:ahLst/>
            <a:cxnLst/>
            <a:rect l="l" t="t" r="r" b="b"/>
            <a:pathLst>
              <a:path w="182244" h="154940">
                <a:moveTo>
                  <a:pt x="40909" y="0"/>
                </a:moveTo>
                <a:lnTo>
                  <a:pt x="0" y="0"/>
                </a:lnTo>
                <a:lnTo>
                  <a:pt x="0" y="154592"/>
                </a:lnTo>
                <a:lnTo>
                  <a:pt x="49988" y="154592"/>
                </a:lnTo>
                <a:lnTo>
                  <a:pt x="49974" y="82636"/>
                </a:lnTo>
                <a:lnTo>
                  <a:pt x="48867" y="78426"/>
                </a:lnTo>
                <a:lnTo>
                  <a:pt x="181879" y="78426"/>
                </a:lnTo>
                <a:lnTo>
                  <a:pt x="181879" y="62511"/>
                </a:lnTo>
                <a:lnTo>
                  <a:pt x="91316" y="62511"/>
                </a:lnTo>
                <a:lnTo>
                  <a:pt x="90887" y="60971"/>
                </a:lnTo>
                <a:lnTo>
                  <a:pt x="88845" y="58448"/>
                </a:lnTo>
                <a:lnTo>
                  <a:pt x="40909" y="0"/>
                </a:lnTo>
                <a:close/>
              </a:path>
              <a:path w="182244" h="154940">
                <a:moveTo>
                  <a:pt x="181879" y="78426"/>
                </a:moveTo>
                <a:lnTo>
                  <a:pt x="132980" y="78426"/>
                </a:lnTo>
                <a:lnTo>
                  <a:pt x="131870" y="82636"/>
                </a:lnTo>
                <a:lnTo>
                  <a:pt x="131870" y="154592"/>
                </a:lnTo>
                <a:lnTo>
                  <a:pt x="181879" y="154592"/>
                </a:lnTo>
                <a:lnTo>
                  <a:pt x="181879" y="78426"/>
                </a:lnTo>
                <a:close/>
              </a:path>
              <a:path w="182244" h="154940">
                <a:moveTo>
                  <a:pt x="130739" y="78426"/>
                </a:moveTo>
                <a:lnTo>
                  <a:pt x="51129" y="78426"/>
                </a:lnTo>
                <a:lnTo>
                  <a:pt x="91327" y="124614"/>
                </a:lnTo>
                <a:lnTo>
                  <a:pt x="93494" y="124614"/>
                </a:lnTo>
                <a:lnTo>
                  <a:pt x="130739" y="78426"/>
                </a:lnTo>
                <a:close/>
              </a:path>
              <a:path w="182244" h="154940">
                <a:moveTo>
                  <a:pt x="181879" y="0"/>
                </a:moveTo>
                <a:lnTo>
                  <a:pt x="140959" y="0"/>
                </a:lnTo>
                <a:lnTo>
                  <a:pt x="97559" y="56333"/>
                </a:lnTo>
                <a:lnTo>
                  <a:pt x="93745" y="61087"/>
                </a:lnTo>
                <a:lnTo>
                  <a:pt x="93567" y="62511"/>
                </a:lnTo>
                <a:lnTo>
                  <a:pt x="181879" y="62511"/>
                </a:lnTo>
                <a:lnTo>
                  <a:pt x="18187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911" y="1615458"/>
            <a:ext cx="1121536" cy="216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578362" y="1283374"/>
            <a:ext cx="538480" cy="241300"/>
            <a:chOff x="14578362" y="1283374"/>
            <a:chExt cx="538480" cy="241300"/>
          </a:xfrm>
        </p:grpSpPr>
        <p:sp>
          <p:nvSpPr>
            <p:cNvPr id="6" name="object 6"/>
            <p:cNvSpPr/>
            <p:nvPr/>
          </p:nvSpPr>
          <p:spPr>
            <a:xfrm>
              <a:off x="14578362" y="1283374"/>
              <a:ext cx="167795" cy="2411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67582" y="1366366"/>
              <a:ext cx="146843" cy="1546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4728" y="1362775"/>
              <a:ext cx="129189" cy="16173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85425" y="1453659"/>
              <a:ext cx="31115" cy="67310"/>
            </a:xfrm>
            <a:custGeom>
              <a:avLst/>
              <a:gdLst/>
              <a:ahLst/>
              <a:cxnLst/>
              <a:rect l="l" t="t" r="r" b="b"/>
              <a:pathLst>
                <a:path w="31115" h="67309">
                  <a:moveTo>
                    <a:pt x="0" y="67309"/>
                  </a:moveTo>
                  <a:lnTo>
                    <a:pt x="30836" y="67309"/>
                  </a:lnTo>
                  <a:lnTo>
                    <a:pt x="30836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085424" y="1362764"/>
            <a:ext cx="483234" cy="161925"/>
            <a:chOff x="15085424" y="1362764"/>
            <a:chExt cx="483234" cy="161925"/>
          </a:xfrm>
        </p:grpSpPr>
        <p:sp>
          <p:nvSpPr>
            <p:cNvPr id="11" name="object 11"/>
            <p:cNvSpPr/>
            <p:nvPr/>
          </p:nvSpPr>
          <p:spPr>
            <a:xfrm>
              <a:off x="15085415" y="1366030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804" y="0"/>
                  </a:lnTo>
                  <a:lnTo>
                    <a:pt x="113804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804" y="87630"/>
                  </a:lnTo>
                  <a:lnTo>
                    <a:pt x="113804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51597" y="1362764"/>
              <a:ext cx="150529" cy="16178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22503" y="1362764"/>
              <a:ext cx="146068" cy="16178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5789927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30"/>
                </a:lnTo>
                <a:lnTo>
                  <a:pt x="51904" y="160235"/>
                </a:lnTo>
                <a:lnTo>
                  <a:pt x="103829" y="51830"/>
                </a:lnTo>
                <a:lnTo>
                  <a:pt x="51914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5687239" y="1007592"/>
            <a:ext cx="362585" cy="516890"/>
            <a:chOff x="15687239" y="1007592"/>
            <a:chExt cx="362585" cy="516890"/>
          </a:xfrm>
        </p:grpSpPr>
        <p:sp>
          <p:nvSpPr>
            <p:cNvPr id="16" name="object 16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87230" y="1007598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612"/>
                  </a:moveTo>
                  <a:lnTo>
                    <a:pt x="298513" y="198882"/>
                  </a:lnTo>
                  <a:lnTo>
                    <a:pt x="271564" y="150406"/>
                  </a:lnTo>
                  <a:lnTo>
                    <a:pt x="258419" y="135788"/>
                  </a:lnTo>
                  <a:lnTo>
                    <a:pt x="236029" y="110871"/>
                  </a:lnTo>
                  <a:lnTo>
                    <a:pt x="234238" y="109410"/>
                  </a:lnTo>
                  <a:lnTo>
                    <a:pt x="234238" y="254025"/>
                  </a:lnTo>
                  <a:lnTo>
                    <a:pt x="229362" y="298869"/>
                  </a:lnTo>
                  <a:lnTo>
                    <a:pt x="218440" y="344665"/>
                  </a:lnTo>
                  <a:lnTo>
                    <a:pt x="207086" y="381406"/>
                  </a:lnTo>
                  <a:lnTo>
                    <a:pt x="200863" y="399084"/>
                  </a:lnTo>
                  <a:lnTo>
                    <a:pt x="154609" y="352729"/>
                  </a:lnTo>
                  <a:lnTo>
                    <a:pt x="108343" y="399084"/>
                  </a:lnTo>
                  <a:lnTo>
                    <a:pt x="102133" y="381406"/>
                  </a:lnTo>
                  <a:lnTo>
                    <a:pt x="90779" y="344665"/>
                  </a:lnTo>
                  <a:lnTo>
                    <a:pt x="79857" y="298869"/>
                  </a:lnTo>
                  <a:lnTo>
                    <a:pt x="74980" y="254025"/>
                  </a:lnTo>
                  <a:lnTo>
                    <a:pt x="86639" y="204825"/>
                  </a:lnTo>
                  <a:lnTo>
                    <a:pt x="112712" y="168351"/>
                  </a:lnTo>
                  <a:lnTo>
                    <a:pt x="139814" y="145148"/>
                  </a:lnTo>
                  <a:lnTo>
                    <a:pt x="154609" y="135788"/>
                  </a:lnTo>
                  <a:lnTo>
                    <a:pt x="169392" y="145148"/>
                  </a:lnTo>
                  <a:lnTo>
                    <a:pt x="196507" y="168351"/>
                  </a:lnTo>
                  <a:lnTo>
                    <a:pt x="222580" y="204825"/>
                  </a:lnTo>
                  <a:lnTo>
                    <a:pt x="234238" y="254025"/>
                  </a:lnTo>
                  <a:lnTo>
                    <a:pt x="234238" y="109410"/>
                  </a:lnTo>
                  <a:lnTo>
                    <a:pt x="199567" y="80975"/>
                  </a:lnTo>
                  <a:lnTo>
                    <a:pt x="169875" y="61404"/>
                  </a:lnTo>
                  <a:lnTo>
                    <a:pt x="154609" y="52844"/>
                  </a:lnTo>
                  <a:lnTo>
                    <a:pt x="139331" y="61404"/>
                  </a:lnTo>
                  <a:lnTo>
                    <a:pt x="73177" y="110871"/>
                  </a:lnTo>
                  <a:lnTo>
                    <a:pt x="37642" y="150406"/>
                  </a:lnTo>
                  <a:lnTo>
                    <a:pt x="10693" y="198882"/>
                  </a:lnTo>
                  <a:lnTo>
                    <a:pt x="0" y="255612"/>
                  </a:lnTo>
                  <a:lnTo>
                    <a:pt x="13208" y="340156"/>
                  </a:lnTo>
                  <a:lnTo>
                    <a:pt x="42265" y="425018"/>
                  </a:lnTo>
                  <a:lnTo>
                    <a:pt x="71323" y="490448"/>
                  </a:lnTo>
                  <a:lnTo>
                    <a:pt x="84531" y="516648"/>
                  </a:lnTo>
                  <a:lnTo>
                    <a:pt x="154609" y="446430"/>
                  </a:lnTo>
                  <a:lnTo>
                    <a:pt x="224675" y="516648"/>
                  </a:lnTo>
                  <a:lnTo>
                    <a:pt x="261747" y="446430"/>
                  </a:lnTo>
                  <a:lnTo>
                    <a:pt x="284353" y="399084"/>
                  </a:lnTo>
                  <a:lnTo>
                    <a:pt x="307886" y="318033"/>
                  </a:lnTo>
                  <a:lnTo>
                    <a:pt x="309206" y="255612"/>
                  </a:lnTo>
                  <a:close/>
                </a:path>
                <a:path w="362584" h="516890">
                  <a:moveTo>
                    <a:pt x="362077" y="52832"/>
                  </a:moveTo>
                  <a:lnTo>
                    <a:pt x="309245" y="0"/>
                  </a:lnTo>
                  <a:lnTo>
                    <a:pt x="256400" y="52832"/>
                  </a:lnTo>
                  <a:lnTo>
                    <a:pt x="309245" y="105676"/>
                  </a:lnTo>
                  <a:lnTo>
                    <a:pt x="362077" y="52832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7051312" y="1451495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0" y="35265"/>
                </a:moveTo>
                <a:lnTo>
                  <a:pt x="544999" y="35265"/>
                </a:lnTo>
                <a:lnTo>
                  <a:pt x="612860" y="0"/>
                </a:lnTo>
                <a:lnTo>
                  <a:pt x="1158729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51323" y="1605678"/>
            <a:ext cx="119567" cy="646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23728" y="1610391"/>
            <a:ext cx="276225" cy="57785"/>
          </a:xfrm>
          <a:custGeom>
            <a:avLst/>
            <a:gdLst/>
            <a:ahLst/>
            <a:cxnLst/>
            <a:rect l="l" t="t" r="r" b="b"/>
            <a:pathLst>
              <a:path w="276225" h="57785">
                <a:moveTo>
                  <a:pt x="48069" y="28778"/>
                </a:moveTo>
                <a:lnTo>
                  <a:pt x="45986" y="16929"/>
                </a:lnTo>
                <a:lnTo>
                  <a:pt x="41008" y="9182"/>
                </a:lnTo>
                <a:lnTo>
                  <a:pt x="40170" y="7861"/>
                </a:lnTo>
                <a:lnTo>
                  <a:pt x="31267" y="2057"/>
                </a:lnTo>
                <a:lnTo>
                  <a:pt x="19913" y="0"/>
                </a:lnTo>
                <a:lnTo>
                  <a:pt x="11353" y="0"/>
                </a:lnTo>
                <a:lnTo>
                  <a:pt x="4559" y="2806"/>
                </a:lnTo>
                <a:lnTo>
                  <a:pt x="635" y="6159"/>
                </a:lnTo>
                <a:lnTo>
                  <a:pt x="4470" y="13500"/>
                </a:lnTo>
                <a:lnTo>
                  <a:pt x="8394" y="10553"/>
                </a:lnTo>
                <a:lnTo>
                  <a:pt x="13106" y="9182"/>
                </a:lnTo>
                <a:lnTo>
                  <a:pt x="28130" y="9182"/>
                </a:lnTo>
                <a:lnTo>
                  <a:pt x="35839" y="14376"/>
                </a:lnTo>
                <a:lnTo>
                  <a:pt x="37719" y="23749"/>
                </a:lnTo>
                <a:lnTo>
                  <a:pt x="12814" y="23749"/>
                </a:lnTo>
                <a:lnTo>
                  <a:pt x="12814" y="32931"/>
                </a:lnTo>
                <a:lnTo>
                  <a:pt x="37973" y="32931"/>
                </a:lnTo>
                <a:lnTo>
                  <a:pt x="36283" y="43243"/>
                </a:lnTo>
                <a:lnTo>
                  <a:pt x="28206" y="48526"/>
                </a:lnTo>
                <a:lnTo>
                  <a:pt x="12814" y="48526"/>
                </a:lnTo>
                <a:lnTo>
                  <a:pt x="7785" y="46355"/>
                </a:lnTo>
                <a:lnTo>
                  <a:pt x="4267" y="43624"/>
                </a:lnTo>
                <a:lnTo>
                  <a:pt x="0" y="51879"/>
                </a:lnTo>
                <a:lnTo>
                  <a:pt x="3924" y="55245"/>
                </a:lnTo>
                <a:lnTo>
                  <a:pt x="11023" y="57721"/>
                </a:lnTo>
                <a:lnTo>
                  <a:pt x="18783" y="57721"/>
                </a:lnTo>
                <a:lnTo>
                  <a:pt x="30924" y="55651"/>
                </a:lnTo>
                <a:lnTo>
                  <a:pt x="40144" y="49809"/>
                </a:lnTo>
                <a:lnTo>
                  <a:pt x="40970" y="48526"/>
                </a:lnTo>
                <a:lnTo>
                  <a:pt x="46012" y="40678"/>
                </a:lnTo>
                <a:lnTo>
                  <a:pt x="48069" y="28778"/>
                </a:lnTo>
                <a:close/>
              </a:path>
              <a:path w="276225" h="57785">
                <a:moveTo>
                  <a:pt x="109347" y="56819"/>
                </a:moveTo>
                <a:lnTo>
                  <a:pt x="85750" y="27978"/>
                </a:lnTo>
                <a:lnTo>
                  <a:pt x="85305" y="27432"/>
                </a:lnTo>
                <a:lnTo>
                  <a:pt x="84886" y="26924"/>
                </a:lnTo>
                <a:lnTo>
                  <a:pt x="107886" y="889"/>
                </a:lnTo>
                <a:lnTo>
                  <a:pt x="96100" y="889"/>
                </a:lnTo>
                <a:lnTo>
                  <a:pt x="74028" y="27432"/>
                </a:lnTo>
                <a:lnTo>
                  <a:pt x="74028" y="889"/>
                </a:lnTo>
                <a:lnTo>
                  <a:pt x="64198" y="889"/>
                </a:lnTo>
                <a:lnTo>
                  <a:pt x="64198" y="56819"/>
                </a:lnTo>
                <a:lnTo>
                  <a:pt x="74028" y="56819"/>
                </a:lnTo>
                <a:lnTo>
                  <a:pt x="74028" y="27978"/>
                </a:lnTo>
                <a:lnTo>
                  <a:pt x="96862" y="56819"/>
                </a:lnTo>
                <a:lnTo>
                  <a:pt x="109347" y="56819"/>
                </a:lnTo>
                <a:close/>
              </a:path>
              <a:path w="276225" h="57785">
                <a:moveTo>
                  <a:pt x="162191" y="51409"/>
                </a:moveTo>
                <a:lnTo>
                  <a:pt x="160718" y="48526"/>
                </a:lnTo>
                <a:lnTo>
                  <a:pt x="158432" y="44056"/>
                </a:lnTo>
                <a:lnTo>
                  <a:pt x="154597" y="47015"/>
                </a:lnTo>
                <a:lnTo>
                  <a:pt x="149885" y="48526"/>
                </a:lnTo>
                <a:lnTo>
                  <a:pt x="145161" y="48526"/>
                </a:lnTo>
                <a:lnTo>
                  <a:pt x="137325" y="47091"/>
                </a:lnTo>
                <a:lnTo>
                  <a:pt x="131203" y="43078"/>
                </a:lnTo>
                <a:lnTo>
                  <a:pt x="127228" y="36855"/>
                </a:lnTo>
                <a:lnTo>
                  <a:pt x="125806" y="28854"/>
                </a:lnTo>
                <a:lnTo>
                  <a:pt x="127203" y="20650"/>
                </a:lnTo>
                <a:lnTo>
                  <a:pt x="131025" y="14465"/>
                </a:lnTo>
                <a:lnTo>
                  <a:pt x="136804" y="10541"/>
                </a:lnTo>
                <a:lnTo>
                  <a:pt x="144030" y="9182"/>
                </a:lnTo>
                <a:lnTo>
                  <a:pt x="149618" y="9182"/>
                </a:lnTo>
                <a:lnTo>
                  <a:pt x="153339" y="10706"/>
                </a:lnTo>
                <a:lnTo>
                  <a:pt x="156679" y="12954"/>
                </a:lnTo>
                <a:lnTo>
                  <a:pt x="158965" y="9182"/>
                </a:lnTo>
                <a:lnTo>
                  <a:pt x="161074" y="5689"/>
                </a:lnTo>
                <a:lnTo>
                  <a:pt x="157391" y="2311"/>
                </a:lnTo>
                <a:lnTo>
                  <a:pt x="151333" y="0"/>
                </a:lnTo>
                <a:lnTo>
                  <a:pt x="144030" y="0"/>
                </a:lnTo>
                <a:lnTo>
                  <a:pt x="131775" y="2247"/>
                </a:lnTo>
                <a:lnTo>
                  <a:pt x="122796" y="8407"/>
                </a:lnTo>
                <a:lnTo>
                  <a:pt x="117284" y="17564"/>
                </a:lnTo>
                <a:lnTo>
                  <a:pt x="115417" y="28854"/>
                </a:lnTo>
                <a:lnTo>
                  <a:pt x="117525" y="40703"/>
                </a:lnTo>
                <a:lnTo>
                  <a:pt x="123431" y="49809"/>
                </a:lnTo>
                <a:lnTo>
                  <a:pt x="132549" y="55651"/>
                </a:lnTo>
                <a:lnTo>
                  <a:pt x="144272" y="57721"/>
                </a:lnTo>
                <a:lnTo>
                  <a:pt x="151549" y="57721"/>
                </a:lnTo>
                <a:lnTo>
                  <a:pt x="158686" y="55156"/>
                </a:lnTo>
                <a:lnTo>
                  <a:pt x="162191" y="51409"/>
                </a:lnTo>
                <a:close/>
              </a:path>
              <a:path w="276225" h="57785">
                <a:moveTo>
                  <a:pt x="224993" y="56819"/>
                </a:moveTo>
                <a:lnTo>
                  <a:pt x="218986" y="42532"/>
                </a:lnTo>
                <a:lnTo>
                  <a:pt x="215112" y="33337"/>
                </a:lnTo>
                <a:lnTo>
                  <a:pt x="206730" y="13423"/>
                </a:lnTo>
                <a:lnTo>
                  <a:pt x="204965" y="9232"/>
                </a:lnTo>
                <a:lnTo>
                  <a:pt x="204965" y="33337"/>
                </a:lnTo>
                <a:lnTo>
                  <a:pt x="188595" y="33337"/>
                </a:lnTo>
                <a:lnTo>
                  <a:pt x="196786" y="13423"/>
                </a:lnTo>
                <a:lnTo>
                  <a:pt x="204965" y="33337"/>
                </a:lnTo>
                <a:lnTo>
                  <a:pt x="204965" y="9232"/>
                </a:lnTo>
                <a:lnTo>
                  <a:pt x="201383" y="711"/>
                </a:lnTo>
                <a:lnTo>
                  <a:pt x="192735" y="711"/>
                </a:lnTo>
                <a:lnTo>
                  <a:pt x="169087" y="56819"/>
                </a:lnTo>
                <a:lnTo>
                  <a:pt x="178981" y="56819"/>
                </a:lnTo>
                <a:lnTo>
                  <a:pt x="184810" y="42532"/>
                </a:lnTo>
                <a:lnTo>
                  <a:pt x="208724" y="42532"/>
                </a:lnTo>
                <a:lnTo>
                  <a:pt x="214541" y="56819"/>
                </a:lnTo>
                <a:lnTo>
                  <a:pt x="224993" y="56819"/>
                </a:lnTo>
                <a:close/>
              </a:path>
              <a:path w="276225" h="57785">
                <a:moveTo>
                  <a:pt x="275767" y="18694"/>
                </a:moveTo>
                <a:lnTo>
                  <a:pt x="274701" y="12014"/>
                </a:lnTo>
                <a:lnTo>
                  <a:pt x="273405" y="9918"/>
                </a:lnTo>
                <a:lnTo>
                  <a:pt x="271119" y="6261"/>
                </a:lnTo>
                <a:lnTo>
                  <a:pt x="265379" y="2806"/>
                </a:lnTo>
                <a:lnTo>
                  <a:pt x="265379" y="12776"/>
                </a:lnTo>
                <a:lnTo>
                  <a:pt x="265379" y="24866"/>
                </a:lnTo>
                <a:lnTo>
                  <a:pt x="260807" y="27660"/>
                </a:lnTo>
                <a:lnTo>
                  <a:pt x="252755" y="27660"/>
                </a:lnTo>
                <a:lnTo>
                  <a:pt x="250342" y="27482"/>
                </a:lnTo>
                <a:lnTo>
                  <a:pt x="248043" y="27266"/>
                </a:lnTo>
                <a:lnTo>
                  <a:pt x="248043" y="10083"/>
                </a:lnTo>
                <a:lnTo>
                  <a:pt x="253085" y="9918"/>
                </a:lnTo>
                <a:lnTo>
                  <a:pt x="261772" y="9918"/>
                </a:lnTo>
                <a:lnTo>
                  <a:pt x="265379" y="12776"/>
                </a:lnTo>
                <a:lnTo>
                  <a:pt x="265379" y="2806"/>
                </a:lnTo>
                <a:lnTo>
                  <a:pt x="264452" y="2235"/>
                </a:lnTo>
                <a:lnTo>
                  <a:pt x="254127" y="711"/>
                </a:lnTo>
                <a:lnTo>
                  <a:pt x="250177" y="711"/>
                </a:lnTo>
                <a:lnTo>
                  <a:pt x="241300" y="889"/>
                </a:lnTo>
                <a:lnTo>
                  <a:pt x="238213" y="889"/>
                </a:lnTo>
                <a:lnTo>
                  <a:pt x="238213" y="56819"/>
                </a:lnTo>
                <a:lnTo>
                  <a:pt x="248043" y="56819"/>
                </a:lnTo>
                <a:lnTo>
                  <a:pt x="248043" y="36614"/>
                </a:lnTo>
                <a:lnTo>
                  <a:pt x="250456" y="36855"/>
                </a:lnTo>
                <a:lnTo>
                  <a:pt x="255308" y="36855"/>
                </a:lnTo>
                <a:lnTo>
                  <a:pt x="256730" y="36614"/>
                </a:lnTo>
                <a:lnTo>
                  <a:pt x="264147" y="35356"/>
                </a:lnTo>
                <a:lnTo>
                  <a:pt x="270548" y="31343"/>
                </a:lnTo>
                <a:lnTo>
                  <a:pt x="273024" y="27660"/>
                </a:lnTo>
                <a:lnTo>
                  <a:pt x="274447" y="25552"/>
                </a:lnTo>
                <a:lnTo>
                  <a:pt x="275767" y="186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51323" y="1742062"/>
            <a:ext cx="119567" cy="646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29653" y="1746784"/>
            <a:ext cx="723265" cy="57785"/>
          </a:xfrm>
          <a:custGeom>
            <a:avLst/>
            <a:gdLst/>
            <a:ahLst/>
            <a:cxnLst/>
            <a:rect l="l" t="t" r="r" b="b"/>
            <a:pathLst>
              <a:path w="723265" h="57785">
                <a:moveTo>
                  <a:pt x="15894" y="722"/>
                </a:moveTo>
                <a:lnTo>
                  <a:pt x="11968" y="722"/>
                </a:lnTo>
                <a:lnTo>
                  <a:pt x="3099" y="879"/>
                </a:lnTo>
                <a:lnTo>
                  <a:pt x="0" y="879"/>
                </a:lnTo>
                <a:lnTo>
                  <a:pt x="0" y="56835"/>
                </a:lnTo>
                <a:lnTo>
                  <a:pt x="9821" y="56835"/>
                </a:lnTo>
                <a:lnTo>
                  <a:pt x="9821" y="36637"/>
                </a:lnTo>
                <a:lnTo>
                  <a:pt x="18446" y="36637"/>
                </a:lnTo>
                <a:lnTo>
                  <a:pt x="25925" y="35369"/>
                </a:lnTo>
                <a:lnTo>
                  <a:pt x="32339" y="31358"/>
                </a:lnTo>
                <a:lnTo>
                  <a:pt x="34817" y="27685"/>
                </a:lnTo>
                <a:lnTo>
                  <a:pt x="14554" y="27685"/>
                </a:lnTo>
                <a:lnTo>
                  <a:pt x="12146" y="27507"/>
                </a:lnTo>
                <a:lnTo>
                  <a:pt x="9821" y="27245"/>
                </a:lnTo>
                <a:lnTo>
                  <a:pt x="9821" y="10052"/>
                </a:lnTo>
                <a:lnTo>
                  <a:pt x="12470" y="9999"/>
                </a:lnTo>
                <a:lnTo>
                  <a:pt x="14847" y="9905"/>
                </a:lnTo>
                <a:lnTo>
                  <a:pt x="35183" y="9905"/>
                </a:lnTo>
                <a:lnTo>
                  <a:pt x="32908" y="6261"/>
                </a:lnTo>
                <a:lnTo>
                  <a:pt x="26230" y="2237"/>
                </a:lnTo>
                <a:lnTo>
                  <a:pt x="15894" y="722"/>
                </a:lnTo>
                <a:close/>
              </a:path>
              <a:path w="723265" h="57785">
                <a:moveTo>
                  <a:pt x="18446" y="36637"/>
                </a:moveTo>
                <a:lnTo>
                  <a:pt x="9821" y="36637"/>
                </a:lnTo>
                <a:lnTo>
                  <a:pt x="12229" y="36867"/>
                </a:lnTo>
                <a:lnTo>
                  <a:pt x="17088" y="36867"/>
                </a:lnTo>
                <a:lnTo>
                  <a:pt x="18446" y="36637"/>
                </a:lnTo>
                <a:close/>
              </a:path>
              <a:path w="723265" h="57785">
                <a:moveTo>
                  <a:pt x="35183" y="9905"/>
                </a:moveTo>
                <a:lnTo>
                  <a:pt x="23569" y="9905"/>
                </a:lnTo>
                <a:lnTo>
                  <a:pt x="27171" y="12805"/>
                </a:lnTo>
                <a:lnTo>
                  <a:pt x="27171" y="24836"/>
                </a:lnTo>
                <a:lnTo>
                  <a:pt x="22606" y="27685"/>
                </a:lnTo>
                <a:lnTo>
                  <a:pt x="34817" y="27685"/>
                </a:lnTo>
                <a:lnTo>
                  <a:pt x="36248" y="25563"/>
                </a:lnTo>
                <a:lnTo>
                  <a:pt x="37569" y="18711"/>
                </a:lnTo>
                <a:lnTo>
                  <a:pt x="36499" y="12013"/>
                </a:lnTo>
                <a:lnTo>
                  <a:pt x="35183" y="9905"/>
                </a:lnTo>
                <a:close/>
              </a:path>
              <a:path w="723265" h="57785">
                <a:moveTo>
                  <a:pt x="78238" y="0"/>
                </a:moveTo>
                <a:lnTo>
                  <a:pt x="66450" y="2228"/>
                </a:lnTo>
                <a:lnTo>
                  <a:pt x="57260" y="8345"/>
                </a:lnTo>
                <a:lnTo>
                  <a:pt x="51289" y="17501"/>
                </a:lnTo>
                <a:lnTo>
                  <a:pt x="49160" y="28847"/>
                </a:lnTo>
                <a:lnTo>
                  <a:pt x="51368" y="40720"/>
                </a:lnTo>
                <a:lnTo>
                  <a:pt x="57472" y="49833"/>
                </a:lnTo>
                <a:lnTo>
                  <a:pt x="66689" y="55675"/>
                </a:lnTo>
                <a:lnTo>
                  <a:pt x="78238" y="57736"/>
                </a:lnTo>
                <a:lnTo>
                  <a:pt x="89815" y="55584"/>
                </a:lnTo>
                <a:lnTo>
                  <a:pt x="99063" y="49590"/>
                </a:lnTo>
                <a:lnTo>
                  <a:pt x="99779" y="48522"/>
                </a:lnTo>
                <a:lnTo>
                  <a:pt x="78238" y="48522"/>
                </a:lnTo>
                <a:lnTo>
                  <a:pt x="70906" y="47021"/>
                </a:lnTo>
                <a:lnTo>
                  <a:pt x="64975" y="42882"/>
                </a:lnTo>
                <a:lnTo>
                  <a:pt x="61006" y="36643"/>
                </a:lnTo>
                <a:lnTo>
                  <a:pt x="59558" y="28847"/>
                </a:lnTo>
                <a:lnTo>
                  <a:pt x="60972" y="20886"/>
                </a:lnTo>
                <a:lnTo>
                  <a:pt x="64885" y="14673"/>
                </a:lnTo>
                <a:lnTo>
                  <a:pt x="70805" y="10634"/>
                </a:lnTo>
                <a:lnTo>
                  <a:pt x="78238" y="9193"/>
                </a:lnTo>
                <a:lnTo>
                  <a:pt x="99941" y="9193"/>
                </a:lnTo>
                <a:lnTo>
                  <a:pt x="99063" y="7889"/>
                </a:lnTo>
                <a:lnTo>
                  <a:pt x="89815" y="2057"/>
                </a:lnTo>
                <a:lnTo>
                  <a:pt x="78238" y="0"/>
                </a:lnTo>
                <a:close/>
              </a:path>
              <a:path w="723265" h="57785">
                <a:moveTo>
                  <a:pt x="99941" y="9193"/>
                </a:moveTo>
                <a:lnTo>
                  <a:pt x="78238" y="9193"/>
                </a:lnTo>
                <a:lnTo>
                  <a:pt x="85626" y="10634"/>
                </a:lnTo>
                <a:lnTo>
                  <a:pt x="91588" y="14673"/>
                </a:lnTo>
                <a:lnTo>
                  <a:pt x="95572" y="20886"/>
                </a:lnTo>
                <a:lnTo>
                  <a:pt x="97023" y="28847"/>
                </a:lnTo>
                <a:lnTo>
                  <a:pt x="95741" y="36573"/>
                </a:lnTo>
                <a:lnTo>
                  <a:pt x="92040" y="42819"/>
                </a:lnTo>
                <a:lnTo>
                  <a:pt x="86134" y="46998"/>
                </a:lnTo>
                <a:lnTo>
                  <a:pt x="78238" y="48522"/>
                </a:lnTo>
                <a:lnTo>
                  <a:pt x="99779" y="48522"/>
                </a:lnTo>
                <a:lnTo>
                  <a:pt x="105191" y="40446"/>
                </a:lnTo>
                <a:lnTo>
                  <a:pt x="107410" y="28847"/>
                </a:lnTo>
                <a:lnTo>
                  <a:pt x="105191" y="16989"/>
                </a:lnTo>
                <a:lnTo>
                  <a:pt x="99941" y="9193"/>
                </a:lnTo>
                <a:close/>
              </a:path>
              <a:path w="723265" h="57785">
                <a:moveTo>
                  <a:pt x="155304" y="0"/>
                </a:moveTo>
                <a:lnTo>
                  <a:pt x="148016" y="0"/>
                </a:lnTo>
                <a:lnTo>
                  <a:pt x="135763" y="2251"/>
                </a:lnTo>
                <a:lnTo>
                  <a:pt x="126794" y="8408"/>
                </a:lnTo>
                <a:lnTo>
                  <a:pt x="121285" y="17572"/>
                </a:lnTo>
                <a:lnTo>
                  <a:pt x="119409" y="28847"/>
                </a:lnTo>
                <a:lnTo>
                  <a:pt x="121510" y="40720"/>
                </a:lnTo>
                <a:lnTo>
                  <a:pt x="127416" y="49833"/>
                </a:lnTo>
                <a:lnTo>
                  <a:pt x="136536" y="55675"/>
                </a:lnTo>
                <a:lnTo>
                  <a:pt x="148278" y="57736"/>
                </a:lnTo>
                <a:lnTo>
                  <a:pt x="155545" y="57736"/>
                </a:lnTo>
                <a:lnTo>
                  <a:pt x="162654" y="55171"/>
                </a:lnTo>
                <a:lnTo>
                  <a:pt x="166162" y="51401"/>
                </a:lnTo>
                <a:lnTo>
                  <a:pt x="164694" y="48522"/>
                </a:lnTo>
                <a:lnTo>
                  <a:pt x="149199" y="48522"/>
                </a:lnTo>
                <a:lnTo>
                  <a:pt x="141319" y="47092"/>
                </a:lnTo>
                <a:lnTo>
                  <a:pt x="135192" y="43070"/>
                </a:lnTo>
                <a:lnTo>
                  <a:pt x="131220" y="36855"/>
                </a:lnTo>
                <a:lnTo>
                  <a:pt x="129807" y="28847"/>
                </a:lnTo>
                <a:lnTo>
                  <a:pt x="131192" y="20656"/>
                </a:lnTo>
                <a:lnTo>
                  <a:pt x="135016" y="14469"/>
                </a:lnTo>
                <a:lnTo>
                  <a:pt x="140789" y="10557"/>
                </a:lnTo>
                <a:lnTo>
                  <a:pt x="148016" y="9193"/>
                </a:lnTo>
                <a:lnTo>
                  <a:pt x="162931" y="9193"/>
                </a:lnTo>
                <a:lnTo>
                  <a:pt x="165031" y="5664"/>
                </a:lnTo>
                <a:lnTo>
                  <a:pt x="161356" y="2324"/>
                </a:lnTo>
                <a:lnTo>
                  <a:pt x="155304" y="0"/>
                </a:lnTo>
                <a:close/>
              </a:path>
              <a:path w="723265" h="57785">
                <a:moveTo>
                  <a:pt x="162403" y="44030"/>
                </a:moveTo>
                <a:lnTo>
                  <a:pt x="158592" y="47024"/>
                </a:lnTo>
                <a:lnTo>
                  <a:pt x="153869" y="48522"/>
                </a:lnTo>
                <a:lnTo>
                  <a:pt x="164694" y="48522"/>
                </a:lnTo>
                <a:lnTo>
                  <a:pt x="162403" y="44030"/>
                </a:lnTo>
                <a:close/>
              </a:path>
              <a:path w="723265" h="57785">
                <a:moveTo>
                  <a:pt x="162931" y="9193"/>
                </a:moveTo>
                <a:lnTo>
                  <a:pt x="153628" y="9193"/>
                </a:lnTo>
                <a:lnTo>
                  <a:pt x="157304" y="10722"/>
                </a:lnTo>
                <a:lnTo>
                  <a:pt x="160675" y="12983"/>
                </a:lnTo>
                <a:lnTo>
                  <a:pt x="162931" y="9193"/>
                </a:lnTo>
                <a:close/>
              </a:path>
              <a:path w="723265" h="57785">
                <a:moveTo>
                  <a:pt x="179031" y="43632"/>
                </a:moveTo>
                <a:lnTo>
                  <a:pt x="174800" y="51883"/>
                </a:lnTo>
                <a:lnTo>
                  <a:pt x="178727" y="55254"/>
                </a:lnTo>
                <a:lnTo>
                  <a:pt x="185837" y="57736"/>
                </a:lnTo>
                <a:lnTo>
                  <a:pt x="193596" y="57736"/>
                </a:lnTo>
                <a:lnTo>
                  <a:pt x="205710" y="55674"/>
                </a:lnTo>
                <a:lnTo>
                  <a:pt x="214925" y="49825"/>
                </a:lnTo>
                <a:lnTo>
                  <a:pt x="215762" y="48522"/>
                </a:lnTo>
                <a:lnTo>
                  <a:pt x="187585" y="48522"/>
                </a:lnTo>
                <a:lnTo>
                  <a:pt x="182570" y="46375"/>
                </a:lnTo>
                <a:lnTo>
                  <a:pt x="179031" y="43632"/>
                </a:lnTo>
                <a:close/>
              </a:path>
              <a:path w="723265" h="57785">
                <a:moveTo>
                  <a:pt x="215810" y="9193"/>
                </a:moveTo>
                <a:lnTo>
                  <a:pt x="202957" y="9193"/>
                </a:lnTo>
                <a:lnTo>
                  <a:pt x="210611" y="14397"/>
                </a:lnTo>
                <a:lnTo>
                  <a:pt x="212527" y="23737"/>
                </a:lnTo>
                <a:lnTo>
                  <a:pt x="187585" y="23737"/>
                </a:lnTo>
                <a:lnTo>
                  <a:pt x="187585" y="32920"/>
                </a:lnTo>
                <a:lnTo>
                  <a:pt x="212768" y="32920"/>
                </a:lnTo>
                <a:lnTo>
                  <a:pt x="211103" y="43255"/>
                </a:lnTo>
                <a:lnTo>
                  <a:pt x="202999" y="48522"/>
                </a:lnTo>
                <a:lnTo>
                  <a:pt x="215762" y="48522"/>
                </a:lnTo>
                <a:lnTo>
                  <a:pt x="220786" y="40694"/>
                </a:lnTo>
                <a:lnTo>
                  <a:pt x="222841" y="28784"/>
                </a:lnTo>
                <a:lnTo>
                  <a:pt x="220763" y="16936"/>
                </a:lnTo>
                <a:lnTo>
                  <a:pt x="215810" y="9193"/>
                </a:lnTo>
                <a:close/>
              </a:path>
              <a:path w="723265" h="57785">
                <a:moveTo>
                  <a:pt x="194727" y="0"/>
                </a:moveTo>
                <a:lnTo>
                  <a:pt x="186161" y="0"/>
                </a:lnTo>
                <a:lnTo>
                  <a:pt x="179387" y="2806"/>
                </a:lnTo>
                <a:lnTo>
                  <a:pt x="175460" y="6146"/>
                </a:lnTo>
                <a:lnTo>
                  <a:pt x="179313" y="13517"/>
                </a:lnTo>
                <a:lnTo>
                  <a:pt x="183209" y="10554"/>
                </a:lnTo>
                <a:lnTo>
                  <a:pt x="187879" y="9193"/>
                </a:lnTo>
                <a:lnTo>
                  <a:pt x="215810" y="9193"/>
                </a:lnTo>
                <a:lnTo>
                  <a:pt x="214956" y="7858"/>
                </a:lnTo>
                <a:lnTo>
                  <a:pt x="206064" y="2047"/>
                </a:lnTo>
                <a:lnTo>
                  <a:pt x="194727" y="0"/>
                </a:lnTo>
                <a:close/>
              </a:path>
              <a:path w="723265" h="57785">
                <a:moveTo>
                  <a:pt x="248830" y="879"/>
                </a:moveTo>
                <a:lnTo>
                  <a:pt x="239008" y="879"/>
                </a:lnTo>
                <a:lnTo>
                  <a:pt x="239008" y="56835"/>
                </a:lnTo>
                <a:lnTo>
                  <a:pt x="248830" y="56835"/>
                </a:lnTo>
                <a:lnTo>
                  <a:pt x="248830" y="27967"/>
                </a:lnTo>
                <a:lnTo>
                  <a:pt x="260510" y="27967"/>
                </a:lnTo>
                <a:lnTo>
                  <a:pt x="260048" y="27402"/>
                </a:lnTo>
                <a:lnTo>
                  <a:pt x="248830" y="27402"/>
                </a:lnTo>
                <a:lnTo>
                  <a:pt x="248830" y="879"/>
                </a:lnTo>
                <a:close/>
              </a:path>
              <a:path w="723265" h="57785">
                <a:moveTo>
                  <a:pt x="260510" y="27967"/>
                </a:moveTo>
                <a:lnTo>
                  <a:pt x="248830" y="27967"/>
                </a:lnTo>
                <a:lnTo>
                  <a:pt x="271709" y="56835"/>
                </a:lnTo>
                <a:lnTo>
                  <a:pt x="284117" y="56835"/>
                </a:lnTo>
                <a:lnTo>
                  <a:pt x="260510" y="27967"/>
                </a:lnTo>
                <a:close/>
              </a:path>
              <a:path w="723265" h="57785">
                <a:moveTo>
                  <a:pt x="282713" y="879"/>
                </a:moveTo>
                <a:lnTo>
                  <a:pt x="270881" y="879"/>
                </a:lnTo>
                <a:lnTo>
                  <a:pt x="248830" y="27402"/>
                </a:lnTo>
                <a:lnTo>
                  <a:pt x="260048" y="27402"/>
                </a:lnTo>
                <a:lnTo>
                  <a:pt x="259688" y="26962"/>
                </a:lnTo>
                <a:lnTo>
                  <a:pt x="282713" y="879"/>
                </a:lnTo>
                <a:close/>
              </a:path>
              <a:path w="723265" h="57785">
                <a:moveTo>
                  <a:pt x="326105" y="0"/>
                </a:moveTo>
                <a:lnTo>
                  <a:pt x="318838" y="0"/>
                </a:lnTo>
                <a:lnTo>
                  <a:pt x="306573" y="2251"/>
                </a:lnTo>
                <a:lnTo>
                  <a:pt x="297598" y="8408"/>
                </a:lnTo>
                <a:lnTo>
                  <a:pt x="292086" y="17572"/>
                </a:lnTo>
                <a:lnTo>
                  <a:pt x="290211" y="28847"/>
                </a:lnTo>
                <a:lnTo>
                  <a:pt x="292314" y="40720"/>
                </a:lnTo>
                <a:lnTo>
                  <a:pt x="298226" y="49833"/>
                </a:lnTo>
                <a:lnTo>
                  <a:pt x="307350" y="55675"/>
                </a:lnTo>
                <a:lnTo>
                  <a:pt x="319089" y="57736"/>
                </a:lnTo>
                <a:lnTo>
                  <a:pt x="326346" y="57736"/>
                </a:lnTo>
                <a:lnTo>
                  <a:pt x="333455" y="55171"/>
                </a:lnTo>
                <a:lnTo>
                  <a:pt x="336953" y="51401"/>
                </a:lnTo>
                <a:lnTo>
                  <a:pt x="335505" y="48522"/>
                </a:lnTo>
                <a:lnTo>
                  <a:pt x="319958" y="48522"/>
                </a:lnTo>
                <a:lnTo>
                  <a:pt x="312103" y="47092"/>
                </a:lnTo>
                <a:lnTo>
                  <a:pt x="305981" y="43070"/>
                </a:lnTo>
                <a:lnTo>
                  <a:pt x="302005" y="36855"/>
                </a:lnTo>
                <a:lnTo>
                  <a:pt x="300587" y="28847"/>
                </a:lnTo>
                <a:lnTo>
                  <a:pt x="301977" y="20656"/>
                </a:lnTo>
                <a:lnTo>
                  <a:pt x="305813" y="14469"/>
                </a:lnTo>
                <a:lnTo>
                  <a:pt x="311600" y="10557"/>
                </a:lnTo>
                <a:lnTo>
                  <a:pt x="318838" y="9193"/>
                </a:lnTo>
                <a:lnTo>
                  <a:pt x="333744" y="9193"/>
                </a:lnTo>
                <a:lnTo>
                  <a:pt x="335885" y="5664"/>
                </a:lnTo>
                <a:lnTo>
                  <a:pt x="332157" y="2324"/>
                </a:lnTo>
                <a:lnTo>
                  <a:pt x="326105" y="0"/>
                </a:lnTo>
                <a:close/>
              </a:path>
              <a:path w="723265" h="57785">
                <a:moveTo>
                  <a:pt x="333246" y="44030"/>
                </a:moveTo>
                <a:lnTo>
                  <a:pt x="329403" y="47024"/>
                </a:lnTo>
                <a:lnTo>
                  <a:pt x="324670" y="48522"/>
                </a:lnTo>
                <a:lnTo>
                  <a:pt x="335505" y="48522"/>
                </a:lnTo>
                <a:lnTo>
                  <a:pt x="333246" y="44030"/>
                </a:lnTo>
                <a:close/>
              </a:path>
              <a:path w="723265" h="57785">
                <a:moveTo>
                  <a:pt x="333744" y="9193"/>
                </a:moveTo>
                <a:lnTo>
                  <a:pt x="324429" y="9193"/>
                </a:lnTo>
                <a:lnTo>
                  <a:pt x="328094" y="10722"/>
                </a:lnTo>
                <a:lnTo>
                  <a:pt x="331445" y="12983"/>
                </a:lnTo>
                <a:lnTo>
                  <a:pt x="333744" y="9193"/>
                </a:lnTo>
                <a:close/>
              </a:path>
              <a:path w="723265" h="57785">
                <a:moveTo>
                  <a:pt x="361360" y="879"/>
                </a:moveTo>
                <a:lnTo>
                  <a:pt x="351539" y="879"/>
                </a:lnTo>
                <a:lnTo>
                  <a:pt x="351539" y="56835"/>
                </a:lnTo>
                <a:lnTo>
                  <a:pt x="360177" y="56835"/>
                </a:lnTo>
                <a:lnTo>
                  <a:pt x="372113" y="40668"/>
                </a:lnTo>
                <a:lnTo>
                  <a:pt x="361360" y="40668"/>
                </a:lnTo>
                <a:lnTo>
                  <a:pt x="361360" y="879"/>
                </a:lnTo>
                <a:close/>
              </a:path>
              <a:path w="723265" h="57785">
                <a:moveTo>
                  <a:pt x="399317" y="17109"/>
                </a:moveTo>
                <a:lnTo>
                  <a:pt x="389506" y="17109"/>
                </a:lnTo>
                <a:lnTo>
                  <a:pt x="389506" y="56835"/>
                </a:lnTo>
                <a:lnTo>
                  <a:pt x="399317" y="56835"/>
                </a:lnTo>
                <a:lnTo>
                  <a:pt x="399317" y="17109"/>
                </a:lnTo>
                <a:close/>
              </a:path>
              <a:path w="723265" h="57785">
                <a:moveTo>
                  <a:pt x="399317" y="879"/>
                </a:moveTo>
                <a:lnTo>
                  <a:pt x="390721" y="879"/>
                </a:lnTo>
                <a:lnTo>
                  <a:pt x="361360" y="40668"/>
                </a:lnTo>
                <a:lnTo>
                  <a:pt x="372113" y="40668"/>
                </a:lnTo>
                <a:lnTo>
                  <a:pt x="389506" y="17109"/>
                </a:lnTo>
                <a:lnTo>
                  <a:pt x="399317" y="17109"/>
                </a:lnTo>
                <a:lnTo>
                  <a:pt x="399317" y="879"/>
                </a:lnTo>
                <a:close/>
              </a:path>
              <a:path w="723265" h="57785">
                <a:moveTo>
                  <a:pt x="429526" y="879"/>
                </a:moveTo>
                <a:lnTo>
                  <a:pt x="419620" y="879"/>
                </a:lnTo>
                <a:lnTo>
                  <a:pt x="419620" y="56835"/>
                </a:lnTo>
                <a:lnTo>
                  <a:pt x="429473" y="56835"/>
                </a:lnTo>
                <a:lnTo>
                  <a:pt x="429473" y="16627"/>
                </a:lnTo>
                <a:lnTo>
                  <a:pt x="441036" y="16627"/>
                </a:lnTo>
                <a:lnTo>
                  <a:pt x="429526" y="879"/>
                </a:lnTo>
                <a:close/>
              </a:path>
              <a:path w="723265" h="57785">
                <a:moveTo>
                  <a:pt x="476121" y="16407"/>
                </a:moveTo>
                <a:lnTo>
                  <a:pt x="466404" y="16407"/>
                </a:lnTo>
                <a:lnTo>
                  <a:pt x="466404" y="56835"/>
                </a:lnTo>
                <a:lnTo>
                  <a:pt x="476121" y="56835"/>
                </a:lnTo>
                <a:lnTo>
                  <a:pt x="476121" y="16407"/>
                </a:lnTo>
                <a:close/>
              </a:path>
              <a:path w="723265" h="57785">
                <a:moveTo>
                  <a:pt x="441036" y="16627"/>
                </a:moveTo>
                <a:lnTo>
                  <a:pt x="429473" y="16627"/>
                </a:lnTo>
                <a:lnTo>
                  <a:pt x="447284" y="41234"/>
                </a:lnTo>
                <a:lnTo>
                  <a:pt x="448729" y="41234"/>
                </a:lnTo>
                <a:lnTo>
                  <a:pt x="458845" y="27025"/>
                </a:lnTo>
                <a:lnTo>
                  <a:pt x="448635" y="27025"/>
                </a:lnTo>
                <a:lnTo>
                  <a:pt x="441036" y="16627"/>
                </a:lnTo>
                <a:close/>
              </a:path>
              <a:path w="723265" h="57785">
                <a:moveTo>
                  <a:pt x="476121" y="879"/>
                </a:moveTo>
                <a:lnTo>
                  <a:pt x="466865" y="879"/>
                </a:lnTo>
                <a:lnTo>
                  <a:pt x="448635" y="27025"/>
                </a:lnTo>
                <a:lnTo>
                  <a:pt x="458845" y="27025"/>
                </a:lnTo>
                <a:lnTo>
                  <a:pt x="466404" y="16407"/>
                </a:lnTo>
                <a:lnTo>
                  <a:pt x="476121" y="16407"/>
                </a:lnTo>
                <a:lnTo>
                  <a:pt x="476121" y="879"/>
                </a:lnTo>
                <a:close/>
              </a:path>
              <a:path w="723265" h="57785">
                <a:moveTo>
                  <a:pt x="529156" y="879"/>
                </a:moveTo>
                <a:lnTo>
                  <a:pt x="496435" y="879"/>
                </a:lnTo>
                <a:lnTo>
                  <a:pt x="496435" y="56835"/>
                </a:lnTo>
                <a:lnTo>
                  <a:pt x="499691" y="56835"/>
                </a:lnTo>
                <a:lnTo>
                  <a:pt x="504508" y="57171"/>
                </a:lnTo>
                <a:lnTo>
                  <a:pt x="510979" y="57171"/>
                </a:lnTo>
                <a:lnTo>
                  <a:pt x="520157" y="55946"/>
                </a:lnTo>
                <a:lnTo>
                  <a:pt x="526934" y="52388"/>
                </a:lnTo>
                <a:lnTo>
                  <a:pt x="530185" y="47956"/>
                </a:lnTo>
                <a:lnTo>
                  <a:pt x="510434" y="47956"/>
                </a:lnTo>
                <a:lnTo>
                  <a:pt x="506256" y="47642"/>
                </a:lnTo>
                <a:lnTo>
                  <a:pt x="506256" y="31737"/>
                </a:lnTo>
                <a:lnTo>
                  <a:pt x="508759" y="31391"/>
                </a:lnTo>
                <a:lnTo>
                  <a:pt x="511146" y="31276"/>
                </a:lnTo>
                <a:lnTo>
                  <a:pt x="532570" y="31276"/>
                </a:lnTo>
                <a:lnTo>
                  <a:pt x="532570" y="28595"/>
                </a:lnTo>
                <a:lnTo>
                  <a:pt x="525973" y="22543"/>
                </a:lnTo>
                <a:lnTo>
                  <a:pt x="506256" y="22543"/>
                </a:lnTo>
                <a:lnTo>
                  <a:pt x="506256" y="10052"/>
                </a:lnTo>
                <a:lnTo>
                  <a:pt x="529156" y="10052"/>
                </a:lnTo>
                <a:lnTo>
                  <a:pt x="529156" y="879"/>
                </a:lnTo>
                <a:close/>
              </a:path>
              <a:path w="723265" h="57785">
                <a:moveTo>
                  <a:pt x="532570" y="31276"/>
                </a:moveTo>
                <a:lnTo>
                  <a:pt x="519837" y="31276"/>
                </a:lnTo>
                <a:lnTo>
                  <a:pt x="522790" y="34857"/>
                </a:lnTo>
                <a:lnTo>
                  <a:pt x="522790" y="44595"/>
                </a:lnTo>
                <a:lnTo>
                  <a:pt x="519785" y="47956"/>
                </a:lnTo>
                <a:lnTo>
                  <a:pt x="530185" y="47956"/>
                </a:lnTo>
                <a:lnTo>
                  <a:pt x="531131" y="46666"/>
                </a:lnTo>
                <a:lnTo>
                  <a:pt x="532570" y="38951"/>
                </a:lnTo>
                <a:lnTo>
                  <a:pt x="532570" y="31276"/>
                </a:lnTo>
                <a:close/>
              </a:path>
              <a:path w="723265" h="57785">
                <a:moveTo>
                  <a:pt x="525470" y="22083"/>
                </a:moveTo>
                <a:lnTo>
                  <a:pt x="511774" y="22083"/>
                </a:lnTo>
                <a:lnTo>
                  <a:pt x="508392" y="22219"/>
                </a:lnTo>
                <a:lnTo>
                  <a:pt x="506256" y="22543"/>
                </a:lnTo>
                <a:lnTo>
                  <a:pt x="525973" y="22543"/>
                </a:lnTo>
                <a:lnTo>
                  <a:pt x="525470" y="22083"/>
                </a:lnTo>
                <a:close/>
              </a:path>
              <a:path w="723265" h="57785">
                <a:moveTo>
                  <a:pt x="575396" y="722"/>
                </a:moveTo>
                <a:lnTo>
                  <a:pt x="566768" y="722"/>
                </a:lnTo>
                <a:lnTo>
                  <a:pt x="543103" y="56835"/>
                </a:lnTo>
                <a:lnTo>
                  <a:pt x="553040" y="56835"/>
                </a:lnTo>
                <a:lnTo>
                  <a:pt x="558893" y="42532"/>
                </a:lnTo>
                <a:lnTo>
                  <a:pt x="593036" y="42532"/>
                </a:lnTo>
                <a:lnTo>
                  <a:pt x="589166" y="33360"/>
                </a:lnTo>
                <a:lnTo>
                  <a:pt x="562653" y="33360"/>
                </a:lnTo>
                <a:lnTo>
                  <a:pt x="570841" y="13434"/>
                </a:lnTo>
                <a:lnTo>
                  <a:pt x="580759" y="13434"/>
                </a:lnTo>
                <a:lnTo>
                  <a:pt x="575396" y="722"/>
                </a:lnTo>
                <a:close/>
              </a:path>
              <a:path w="723265" h="57785">
                <a:moveTo>
                  <a:pt x="593036" y="42532"/>
                </a:moveTo>
                <a:lnTo>
                  <a:pt x="582757" y="42532"/>
                </a:lnTo>
                <a:lnTo>
                  <a:pt x="588599" y="56835"/>
                </a:lnTo>
                <a:lnTo>
                  <a:pt x="599070" y="56835"/>
                </a:lnTo>
                <a:lnTo>
                  <a:pt x="593036" y="42532"/>
                </a:lnTo>
                <a:close/>
              </a:path>
              <a:path w="723265" h="57785">
                <a:moveTo>
                  <a:pt x="580759" y="13434"/>
                </a:moveTo>
                <a:lnTo>
                  <a:pt x="570841" y="13434"/>
                </a:lnTo>
                <a:lnTo>
                  <a:pt x="579019" y="33360"/>
                </a:lnTo>
                <a:lnTo>
                  <a:pt x="589166" y="33360"/>
                </a:lnTo>
                <a:lnTo>
                  <a:pt x="580759" y="13434"/>
                </a:lnTo>
                <a:close/>
              </a:path>
              <a:path w="723265" h="57785">
                <a:moveTo>
                  <a:pt x="622096" y="879"/>
                </a:moveTo>
                <a:lnTo>
                  <a:pt x="612232" y="879"/>
                </a:lnTo>
                <a:lnTo>
                  <a:pt x="612232" y="56835"/>
                </a:lnTo>
                <a:lnTo>
                  <a:pt x="622096" y="56835"/>
                </a:lnTo>
                <a:lnTo>
                  <a:pt x="622096" y="32920"/>
                </a:lnTo>
                <a:lnTo>
                  <a:pt x="657393" y="32920"/>
                </a:lnTo>
                <a:lnTo>
                  <a:pt x="657393" y="23737"/>
                </a:lnTo>
                <a:lnTo>
                  <a:pt x="622096" y="23737"/>
                </a:lnTo>
                <a:lnTo>
                  <a:pt x="622096" y="879"/>
                </a:lnTo>
                <a:close/>
              </a:path>
              <a:path w="723265" h="57785">
                <a:moveTo>
                  <a:pt x="657393" y="32920"/>
                </a:moveTo>
                <a:lnTo>
                  <a:pt x="647697" y="32920"/>
                </a:lnTo>
                <a:lnTo>
                  <a:pt x="647697" y="56835"/>
                </a:lnTo>
                <a:lnTo>
                  <a:pt x="657393" y="56835"/>
                </a:lnTo>
                <a:lnTo>
                  <a:pt x="657393" y="32920"/>
                </a:lnTo>
                <a:close/>
              </a:path>
              <a:path w="723265" h="57785">
                <a:moveTo>
                  <a:pt x="657393" y="879"/>
                </a:moveTo>
                <a:lnTo>
                  <a:pt x="647697" y="879"/>
                </a:lnTo>
                <a:lnTo>
                  <a:pt x="647697" y="23737"/>
                </a:lnTo>
                <a:lnTo>
                  <a:pt x="657393" y="23737"/>
                </a:lnTo>
                <a:lnTo>
                  <a:pt x="657393" y="879"/>
                </a:lnTo>
                <a:close/>
              </a:path>
              <a:path w="723265" h="57785">
                <a:moveTo>
                  <a:pt x="687549" y="879"/>
                </a:moveTo>
                <a:lnTo>
                  <a:pt x="677717" y="879"/>
                </a:lnTo>
                <a:lnTo>
                  <a:pt x="677717" y="56835"/>
                </a:lnTo>
                <a:lnTo>
                  <a:pt x="687549" y="56835"/>
                </a:lnTo>
                <a:lnTo>
                  <a:pt x="687549" y="27967"/>
                </a:lnTo>
                <a:lnTo>
                  <a:pt x="699231" y="27967"/>
                </a:lnTo>
                <a:lnTo>
                  <a:pt x="698768" y="27402"/>
                </a:lnTo>
                <a:lnTo>
                  <a:pt x="687549" y="27402"/>
                </a:lnTo>
                <a:lnTo>
                  <a:pt x="687549" y="879"/>
                </a:lnTo>
                <a:close/>
              </a:path>
              <a:path w="723265" h="57785">
                <a:moveTo>
                  <a:pt x="699231" y="27967"/>
                </a:moveTo>
                <a:lnTo>
                  <a:pt x="687549" y="27967"/>
                </a:lnTo>
                <a:lnTo>
                  <a:pt x="710397" y="56835"/>
                </a:lnTo>
                <a:lnTo>
                  <a:pt x="722888" y="56835"/>
                </a:lnTo>
                <a:lnTo>
                  <a:pt x="699231" y="27967"/>
                </a:lnTo>
                <a:close/>
              </a:path>
              <a:path w="723265" h="57785">
                <a:moveTo>
                  <a:pt x="721433" y="879"/>
                </a:moveTo>
                <a:lnTo>
                  <a:pt x="709632" y="879"/>
                </a:lnTo>
                <a:lnTo>
                  <a:pt x="687549" y="27402"/>
                </a:lnTo>
                <a:lnTo>
                  <a:pt x="698768" y="27402"/>
                </a:lnTo>
                <a:lnTo>
                  <a:pt x="698408" y="26962"/>
                </a:lnTo>
                <a:lnTo>
                  <a:pt x="721433" y="879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4860" y="1113526"/>
            <a:ext cx="1066051" cy="2321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6569035" y="1059852"/>
            <a:ext cx="232410" cy="50800"/>
            <a:chOff x="16569035" y="1059852"/>
            <a:chExt cx="232410" cy="50800"/>
          </a:xfrm>
        </p:grpSpPr>
        <p:sp>
          <p:nvSpPr>
            <p:cNvPr id="25" name="object 25"/>
            <p:cNvSpPr/>
            <p:nvPr/>
          </p:nvSpPr>
          <p:spPr>
            <a:xfrm>
              <a:off x="16596604" y="1059852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40">
                  <a:moveTo>
                    <a:pt x="47914" y="31"/>
                  </a:moveTo>
                  <a:lnTo>
                    <a:pt x="0" y="0"/>
                  </a:lnTo>
                  <a:lnTo>
                    <a:pt x="7277" y="15172"/>
                  </a:lnTo>
                  <a:lnTo>
                    <a:pt x="47914" y="3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569035" y="1059852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27527" y="0"/>
                  </a:moveTo>
                  <a:lnTo>
                    <a:pt x="0" y="28072"/>
                  </a:lnTo>
                  <a:lnTo>
                    <a:pt x="34805" y="15172"/>
                  </a:lnTo>
                  <a:lnTo>
                    <a:pt x="2752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75775" y="1063423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90">
                  <a:moveTo>
                    <a:pt x="91882" y="0"/>
                  </a:moveTo>
                  <a:lnTo>
                    <a:pt x="0" y="35381"/>
                  </a:lnTo>
                  <a:lnTo>
                    <a:pt x="125221" y="46668"/>
                  </a:lnTo>
                  <a:lnTo>
                    <a:pt x="91882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6896616" y="1059883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4" h="19684">
                <a:moveTo>
                  <a:pt x="76374" y="0"/>
                </a:moveTo>
                <a:lnTo>
                  <a:pt x="0" y="0"/>
                </a:lnTo>
                <a:lnTo>
                  <a:pt x="26627" y="19591"/>
                </a:lnTo>
                <a:lnTo>
                  <a:pt x="7637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79749" y="1138823"/>
            <a:ext cx="89274" cy="1059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923317" y="1059883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09">
                <a:moveTo>
                  <a:pt x="50511" y="0"/>
                </a:moveTo>
                <a:lnTo>
                  <a:pt x="49747" y="0"/>
                </a:lnTo>
                <a:lnTo>
                  <a:pt x="0" y="19591"/>
                </a:lnTo>
                <a:lnTo>
                  <a:pt x="30218" y="41716"/>
                </a:lnTo>
                <a:lnTo>
                  <a:pt x="5051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03356" y="1282672"/>
            <a:ext cx="78552" cy="1012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6727124" y="1153189"/>
            <a:ext cx="170815" cy="156845"/>
            <a:chOff x="16727124" y="1153189"/>
            <a:chExt cx="170815" cy="156845"/>
          </a:xfrm>
        </p:grpSpPr>
        <p:sp>
          <p:nvSpPr>
            <p:cNvPr id="33" name="object 33"/>
            <p:cNvSpPr/>
            <p:nvPr/>
          </p:nvSpPr>
          <p:spPr>
            <a:xfrm>
              <a:off x="16780557" y="1153189"/>
              <a:ext cx="117475" cy="85725"/>
            </a:xfrm>
            <a:custGeom>
              <a:avLst/>
              <a:gdLst/>
              <a:ahLst/>
              <a:cxnLst/>
              <a:rect l="l" t="t" r="r" b="b"/>
              <a:pathLst>
                <a:path w="117475" h="85725">
                  <a:moveTo>
                    <a:pt x="46679" y="0"/>
                  </a:moveTo>
                  <a:lnTo>
                    <a:pt x="0" y="72887"/>
                  </a:lnTo>
                  <a:lnTo>
                    <a:pt x="116886" y="85243"/>
                  </a:lnTo>
                  <a:lnTo>
                    <a:pt x="4667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27124" y="1226067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53495" y="0"/>
                  </a:moveTo>
                  <a:lnTo>
                    <a:pt x="0" y="83390"/>
                  </a:lnTo>
                  <a:lnTo>
                    <a:pt x="170371" y="12376"/>
                  </a:lnTo>
                  <a:lnTo>
                    <a:pt x="5349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6479090" y="1302892"/>
            <a:ext cx="366395" cy="167005"/>
            <a:chOff x="16479090" y="1302892"/>
            <a:chExt cx="366395" cy="167005"/>
          </a:xfrm>
        </p:grpSpPr>
        <p:sp>
          <p:nvSpPr>
            <p:cNvPr id="36" name="object 36"/>
            <p:cNvSpPr/>
            <p:nvPr/>
          </p:nvSpPr>
          <p:spPr>
            <a:xfrm>
              <a:off x="16479090" y="130289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8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72916" y="1371361"/>
              <a:ext cx="172434" cy="985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6593735" y="1157545"/>
            <a:ext cx="123825" cy="93980"/>
            <a:chOff x="16593735" y="1157545"/>
            <a:chExt cx="123825" cy="93980"/>
          </a:xfrm>
        </p:grpSpPr>
        <p:sp>
          <p:nvSpPr>
            <p:cNvPr id="39" name="object 39"/>
            <p:cNvSpPr/>
            <p:nvPr/>
          </p:nvSpPr>
          <p:spPr>
            <a:xfrm>
              <a:off x="16593735" y="1157545"/>
              <a:ext cx="123825" cy="5080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96824" y="0"/>
                  </a:moveTo>
                  <a:lnTo>
                    <a:pt x="0" y="37799"/>
                  </a:lnTo>
                  <a:lnTo>
                    <a:pt x="123409" y="50406"/>
                  </a:lnTo>
                  <a:lnTo>
                    <a:pt x="9682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593735" y="1195345"/>
              <a:ext cx="123825" cy="56515"/>
            </a:xfrm>
            <a:custGeom>
              <a:avLst/>
              <a:gdLst/>
              <a:ahLst/>
              <a:cxnLst/>
              <a:rect l="l" t="t" r="r" b="b"/>
              <a:pathLst>
                <a:path w="123825" h="56515">
                  <a:moveTo>
                    <a:pt x="0" y="0"/>
                  </a:moveTo>
                  <a:lnTo>
                    <a:pt x="15339" y="56176"/>
                  </a:lnTo>
                  <a:lnTo>
                    <a:pt x="123409" y="12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7696099" y="10366176"/>
            <a:ext cx="471170" cy="502284"/>
            <a:chOff x="17696099" y="10366176"/>
            <a:chExt cx="471170" cy="502284"/>
          </a:xfrm>
        </p:grpSpPr>
        <p:sp>
          <p:nvSpPr>
            <p:cNvPr id="42" name="object 42"/>
            <p:cNvSpPr/>
            <p:nvPr/>
          </p:nvSpPr>
          <p:spPr>
            <a:xfrm>
              <a:off x="17696183" y="10567895"/>
              <a:ext cx="257810" cy="300990"/>
            </a:xfrm>
            <a:custGeom>
              <a:avLst/>
              <a:gdLst/>
              <a:ahLst/>
              <a:cxnLst/>
              <a:rect l="l" t="t" r="r" b="b"/>
              <a:pathLst>
                <a:path w="257809" h="300990">
                  <a:moveTo>
                    <a:pt x="0" y="0"/>
                  </a:moveTo>
                  <a:lnTo>
                    <a:pt x="0" y="300430"/>
                  </a:lnTo>
                  <a:lnTo>
                    <a:pt x="257301" y="26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696099" y="10366176"/>
              <a:ext cx="471170" cy="227965"/>
            </a:xfrm>
            <a:custGeom>
              <a:avLst/>
              <a:gdLst/>
              <a:ahLst/>
              <a:cxnLst/>
              <a:rect l="l" t="t" r="r" b="b"/>
              <a:pathLst>
                <a:path w="471169" h="227965">
                  <a:moveTo>
                    <a:pt x="471095" y="0"/>
                  </a:moveTo>
                  <a:lnTo>
                    <a:pt x="0" y="196716"/>
                  </a:lnTo>
                  <a:lnTo>
                    <a:pt x="0" y="201721"/>
                  </a:lnTo>
                  <a:lnTo>
                    <a:pt x="257301" y="227888"/>
                  </a:lnTo>
                  <a:lnTo>
                    <a:pt x="471095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0" y="1134643"/>
            <a:ext cx="681355" cy="925830"/>
            <a:chOff x="0" y="1134643"/>
            <a:chExt cx="681355" cy="925830"/>
          </a:xfrm>
        </p:grpSpPr>
        <p:sp>
          <p:nvSpPr>
            <p:cNvPr id="45" name="object 45"/>
            <p:cNvSpPr/>
            <p:nvPr/>
          </p:nvSpPr>
          <p:spPr>
            <a:xfrm>
              <a:off x="141090" y="1429579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19"/>
                  </a:lnTo>
                  <a:lnTo>
                    <a:pt x="540098" y="630619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1134643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74"/>
                  </a:lnTo>
                  <a:lnTo>
                    <a:pt x="141092" y="349866"/>
                  </a:lnTo>
                  <a:lnTo>
                    <a:pt x="681180" y="294946"/>
                  </a:lnTo>
                  <a:lnTo>
                    <a:pt x="681180" y="28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1580401" y="1067454"/>
            <a:ext cx="10136817" cy="1158221"/>
          </a:xfrm>
          <a:custGeom>
            <a:avLst/>
            <a:gdLst/>
            <a:ahLst/>
            <a:cxnLst/>
            <a:rect l="l" t="t" r="r" b="b"/>
            <a:pathLst>
              <a:path w="8478520" h="913130">
                <a:moveTo>
                  <a:pt x="8478097" y="0"/>
                </a:moveTo>
                <a:lnTo>
                  <a:pt x="0" y="0"/>
                </a:lnTo>
                <a:lnTo>
                  <a:pt x="0" y="742249"/>
                </a:lnTo>
                <a:lnTo>
                  <a:pt x="8320374" y="742249"/>
                </a:lnTo>
                <a:lnTo>
                  <a:pt x="8478097" y="913019"/>
                </a:lnTo>
                <a:lnTo>
                  <a:pt x="8478097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846137" y="1192781"/>
            <a:ext cx="10621205" cy="5834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b="1" spc="-130" dirty="0"/>
              <a:t>ПЛАНЫ ЦПЭ НА 202</a:t>
            </a:r>
            <a:r>
              <a:rPr lang="en-US" b="1" spc="-130" dirty="0"/>
              <a:t>2</a:t>
            </a:r>
            <a:r>
              <a:rPr lang="ru-RU" b="1" spc="-130" dirty="0"/>
              <a:t> год</a:t>
            </a:r>
            <a:endParaRPr lang="ru-RU" spc="-80" dirty="0"/>
          </a:p>
        </p:txBody>
      </p:sp>
      <p:sp>
        <p:nvSpPr>
          <p:cNvPr id="49" name="object 49"/>
          <p:cNvSpPr txBox="1"/>
          <p:nvPr/>
        </p:nvSpPr>
        <p:spPr>
          <a:xfrm>
            <a:off x="18755210" y="1061329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1A315C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1A315C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1A315C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1C71E3D0-3F7B-E84F-A680-70E7FAF557DA}"/>
              </a:ext>
            </a:extLst>
          </p:cNvPr>
          <p:cNvSpPr/>
          <p:nvPr/>
        </p:nvSpPr>
        <p:spPr>
          <a:xfrm>
            <a:off x="1575471" y="2283821"/>
            <a:ext cx="17179739" cy="8293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1A31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МЕЖДУНАРОДНЫЕ ВЫСТАВКИ В РФ И ЗА РУБЕЖОМ:</a:t>
            </a:r>
            <a:endParaRPr lang="ru-RU" sz="2800" dirty="0">
              <a:solidFill>
                <a:srgbClr val="1A31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1A315C"/>
              </a:buClr>
              <a:buFont typeface="Wingdings" pitchFamily="2" charset="2"/>
              <a:buChar char="Ø"/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Asia Fashion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выставка моды г. Алматы (КАЗАХСТАН)</a:t>
            </a:r>
          </a:p>
          <a:p>
            <a:pPr marL="342900" indent="-342900">
              <a:lnSpc>
                <a:spcPct val="150000"/>
              </a:lnSpc>
              <a:buClr>
                <a:srgbClr val="1A315C"/>
              </a:buClr>
              <a:buFont typeface="Wingdings" pitchFamily="2" charset="2"/>
              <a:buChar char="Ø"/>
            </a:pP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AgriTek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FarmTek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Astana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выставка сельского хозяйства в г.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Нур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-Султан (КАЗАХСТАН)</a:t>
            </a:r>
          </a:p>
          <a:p>
            <a:pPr marL="342900" lvl="0" indent="-342900">
              <a:lnSpc>
                <a:spcPct val="150000"/>
              </a:lnSpc>
              <a:buClr>
                <a:srgbClr val="1A315C"/>
              </a:buClr>
              <a:buFont typeface="Wingdings" pitchFamily="2" charset="2"/>
              <a:buChar char="Ø"/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MosBuild 2022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выставка строительных и отделочных материалов в г. Москва (РОССИЯ)</a:t>
            </a:r>
          </a:p>
          <a:p>
            <a:pPr marL="342900" lvl="0" indent="-342900">
              <a:lnSpc>
                <a:spcPct val="150000"/>
              </a:lnSpc>
              <a:buClr>
                <a:srgbClr val="1A315C"/>
              </a:buClr>
              <a:buFont typeface="Wingdings" pitchFamily="2" charset="2"/>
              <a:buChar char="Ø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WorldFood Istanbul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2022 -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выставка продуктов питания и напитков в г. Стамбул (ТУРЦИЯ) </a:t>
            </a:r>
          </a:p>
          <a:p>
            <a:pPr marL="342900" lvl="0" indent="-342900">
              <a:lnSpc>
                <a:spcPct val="150000"/>
              </a:lnSpc>
              <a:buClr>
                <a:srgbClr val="1A315C"/>
              </a:buClr>
              <a:buFont typeface="Wingdings" pitchFamily="2" charset="2"/>
              <a:buChar char="Ø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Armenia EXPO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Универсальный торгово-промышленный выставочный форум в г. Ереван (АРМЕНИЯ) </a:t>
            </a:r>
          </a:p>
          <a:p>
            <a:pPr marL="342900" lvl="0" indent="-342900">
              <a:lnSpc>
                <a:spcPct val="150000"/>
              </a:lnSpc>
              <a:buClr>
                <a:srgbClr val="1A315C"/>
              </a:buClr>
              <a:buFont typeface="Wingdings" pitchFamily="2" charset="2"/>
              <a:buChar char="Ø"/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UzProdExpo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Международная выставка пищевой промышленности и продуктов питания в г. Ташкент (УЗБЕКИСТАН) </a:t>
            </a:r>
          </a:p>
          <a:p>
            <a:pPr marL="342900" lvl="0" indent="-342900">
              <a:lnSpc>
                <a:spcPct val="150000"/>
              </a:lnSpc>
              <a:buClr>
                <a:srgbClr val="1A315C"/>
              </a:buClr>
              <a:buFont typeface="Wingdings" pitchFamily="2" charset="2"/>
              <a:buChar char="Ø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SIAL Middle East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выставка продуктов питания и напитков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г. Абу-Даби (ОАЭ) </a:t>
            </a:r>
          </a:p>
          <a:p>
            <a:pPr marL="342900" indent="-342900">
              <a:lnSpc>
                <a:spcPct val="150000"/>
              </a:lnSpc>
              <a:buClr>
                <a:srgbClr val="1A315C"/>
              </a:buClr>
              <a:buFont typeface="Wingdings" pitchFamily="2" charset="2"/>
              <a:buChar char="Ø"/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O`ZuPACK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- Международная Выставка - Упаковка. Печать. Этикетка. Бумага в г. Ташкент (УЗБЕКИСТАН) </a:t>
            </a:r>
          </a:p>
          <a:p>
            <a:pPr marL="342900" indent="-342900">
              <a:lnSpc>
                <a:spcPct val="150000"/>
              </a:lnSpc>
              <a:buClr>
                <a:srgbClr val="1A315C"/>
              </a:buClr>
              <a:buFont typeface="Wingdings" pitchFamily="2" charset="2"/>
              <a:buChar char="Ø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Modern Bakery Moscow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выставка для хлебопекарного и кондитерского рынков в г. Москва (РОССИЯ)</a:t>
            </a:r>
          </a:p>
          <a:p>
            <a:pPr marL="342900" lvl="0" indent="-342900">
              <a:lnSpc>
                <a:spcPct val="150000"/>
              </a:lnSpc>
              <a:buClr>
                <a:srgbClr val="1A315C"/>
              </a:buClr>
              <a:buFont typeface="Wingdings" pitchFamily="2" charset="2"/>
              <a:buChar char="Ø"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Russian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Export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Международная многоотраслевая выставка экспортной продукции в г. Краснодар (РОССИЯ) </a:t>
            </a:r>
          </a:p>
          <a:p>
            <a:pPr marL="342900" lvl="0" indent="-342900">
              <a:lnSpc>
                <a:spcPct val="150000"/>
              </a:lnSpc>
              <a:buClr>
                <a:srgbClr val="1A315C"/>
              </a:buClr>
              <a:buFont typeface="Wingdings" pitchFamily="2" charset="2"/>
              <a:buChar char="Ø"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WorldFood Moscow 2022 -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выставка продуктов питания в г. Москва (РОССИЯ) </a:t>
            </a:r>
          </a:p>
          <a:p>
            <a:pPr marL="342900" lvl="0" indent="-342900">
              <a:lnSpc>
                <a:spcPct val="150000"/>
              </a:lnSpc>
              <a:buClr>
                <a:srgbClr val="1A315C"/>
              </a:buClr>
              <a:buFont typeface="Wingdings" pitchFamily="2" charset="2"/>
              <a:buChar char="Ø"/>
            </a:pP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Peterfood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Международная продовольственная выставка в г. Санкт-Петербург (РОССИЯ) </a:t>
            </a:r>
          </a:p>
          <a:p>
            <a:pPr marL="342900" indent="-342900">
              <a:lnSpc>
                <a:spcPct val="150000"/>
              </a:lnSpc>
              <a:buClr>
                <a:srgbClr val="1A315C"/>
              </a:buClr>
              <a:buFont typeface="Wingdings" pitchFamily="2" charset="2"/>
              <a:buChar char="Ø"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АГРОПРОДМАШ 2022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- Международная выставка оборудования, технологий, сырья и ингредиентов для пищевой и перерабатывающей промышленности в г. Москва (РОССИЯ)</a:t>
            </a:r>
          </a:p>
          <a:p>
            <a:pPr marL="342900" lvl="0" indent="-342900">
              <a:lnSpc>
                <a:spcPct val="150000"/>
              </a:lnSpc>
              <a:buClr>
                <a:srgbClr val="1A315C"/>
              </a:buClr>
              <a:buFont typeface="Wingdings" pitchFamily="2" charset="2"/>
              <a:buChar char="Ø"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PRODEXPO 2023 -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выставка продуктов питания, напитков и сырья в г. Москва (РОССИЯ)</a:t>
            </a:r>
          </a:p>
        </p:txBody>
      </p:sp>
    </p:spTree>
    <p:extLst>
      <p:ext uri="{BB962C8B-B14F-4D97-AF65-F5344CB8AC3E}">
        <p14:creationId xmlns:p14="http://schemas.microsoft.com/office/powerpoint/2010/main" val="3475551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ый треугольник 60">
            <a:extLst>
              <a:ext uri="{FF2B5EF4-FFF2-40B4-BE49-F238E27FC236}">
                <a16:creationId xmlns:a16="http://schemas.microsoft.com/office/drawing/2014/main" id="{FDFD876F-CBB5-46D1-9BD2-0AC21BB7C6B1}"/>
              </a:ext>
            </a:extLst>
          </p:cNvPr>
          <p:cNvSpPr/>
          <p:nvPr/>
        </p:nvSpPr>
        <p:spPr>
          <a:xfrm flipH="1">
            <a:off x="-1" y="5073345"/>
            <a:ext cx="20104099" cy="6283709"/>
          </a:xfrm>
          <a:prstGeom prst="rtTriangle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object 2"/>
          <p:cNvSpPr/>
          <p:nvPr/>
        </p:nvSpPr>
        <p:spPr>
          <a:xfrm>
            <a:off x="15002243" y="1113681"/>
            <a:ext cx="554990" cy="226060"/>
          </a:xfrm>
          <a:custGeom>
            <a:avLst/>
            <a:gdLst/>
            <a:ahLst/>
            <a:cxnLst/>
            <a:rect l="l" t="t" r="r" b="b"/>
            <a:pathLst>
              <a:path w="554990" h="226059">
                <a:moveTo>
                  <a:pt x="181876" y="67132"/>
                </a:moveTo>
                <a:lnTo>
                  <a:pt x="140957" y="67132"/>
                </a:lnTo>
                <a:lnTo>
                  <a:pt x="97548" y="123469"/>
                </a:lnTo>
                <a:lnTo>
                  <a:pt x="93738" y="128219"/>
                </a:lnTo>
                <a:lnTo>
                  <a:pt x="93560" y="129641"/>
                </a:lnTo>
                <a:lnTo>
                  <a:pt x="91313" y="129641"/>
                </a:lnTo>
                <a:lnTo>
                  <a:pt x="90881" y="128104"/>
                </a:lnTo>
                <a:lnTo>
                  <a:pt x="88836" y="125590"/>
                </a:lnTo>
                <a:lnTo>
                  <a:pt x="40906" y="67132"/>
                </a:lnTo>
                <a:lnTo>
                  <a:pt x="0" y="67132"/>
                </a:lnTo>
                <a:lnTo>
                  <a:pt x="0" y="221729"/>
                </a:lnTo>
                <a:lnTo>
                  <a:pt x="49987" y="221729"/>
                </a:lnTo>
                <a:lnTo>
                  <a:pt x="49974" y="149771"/>
                </a:lnTo>
                <a:lnTo>
                  <a:pt x="48856" y="145567"/>
                </a:lnTo>
                <a:lnTo>
                  <a:pt x="51130" y="145567"/>
                </a:lnTo>
                <a:lnTo>
                  <a:pt x="91325" y="191744"/>
                </a:lnTo>
                <a:lnTo>
                  <a:pt x="93484" y="191744"/>
                </a:lnTo>
                <a:lnTo>
                  <a:pt x="130733" y="145567"/>
                </a:lnTo>
                <a:lnTo>
                  <a:pt x="132981" y="145567"/>
                </a:lnTo>
                <a:lnTo>
                  <a:pt x="131864" y="149771"/>
                </a:lnTo>
                <a:lnTo>
                  <a:pt x="131864" y="221729"/>
                </a:lnTo>
                <a:lnTo>
                  <a:pt x="181876" y="221729"/>
                </a:lnTo>
                <a:lnTo>
                  <a:pt x="181876" y="145567"/>
                </a:lnTo>
                <a:lnTo>
                  <a:pt x="181876" y="129641"/>
                </a:lnTo>
                <a:lnTo>
                  <a:pt x="181876" y="67132"/>
                </a:lnTo>
                <a:close/>
              </a:path>
              <a:path w="554990" h="226059">
                <a:moveTo>
                  <a:pt x="374535" y="144856"/>
                </a:moveTo>
                <a:lnTo>
                  <a:pt x="368033" y="112433"/>
                </a:lnTo>
                <a:lnTo>
                  <a:pt x="367322" y="111417"/>
                </a:lnTo>
                <a:lnTo>
                  <a:pt x="350024" y="86614"/>
                </a:lnTo>
                <a:lnTo>
                  <a:pt x="322795" y="69545"/>
                </a:lnTo>
                <a:lnTo>
                  <a:pt x="319938" y="69037"/>
                </a:lnTo>
                <a:lnTo>
                  <a:pt x="319938" y="144856"/>
                </a:lnTo>
                <a:lnTo>
                  <a:pt x="317677" y="157734"/>
                </a:lnTo>
                <a:lnTo>
                  <a:pt x="311315" y="168211"/>
                </a:lnTo>
                <a:lnTo>
                  <a:pt x="301434" y="175247"/>
                </a:lnTo>
                <a:lnTo>
                  <a:pt x="288594" y="177812"/>
                </a:lnTo>
                <a:lnTo>
                  <a:pt x="275958" y="175247"/>
                </a:lnTo>
                <a:lnTo>
                  <a:pt x="266052" y="168211"/>
                </a:lnTo>
                <a:lnTo>
                  <a:pt x="259575" y="157734"/>
                </a:lnTo>
                <a:lnTo>
                  <a:pt x="257251" y="144856"/>
                </a:lnTo>
                <a:lnTo>
                  <a:pt x="259575" y="131699"/>
                </a:lnTo>
                <a:lnTo>
                  <a:pt x="266052" y="121081"/>
                </a:lnTo>
                <a:lnTo>
                  <a:pt x="275958" y="113995"/>
                </a:lnTo>
                <a:lnTo>
                  <a:pt x="288594" y="111417"/>
                </a:lnTo>
                <a:lnTo>
                  <a:pt x="301434" y="113995"/>
                </a:lnTo>
                <a:lnTo>
                  <a:pt x="311315" y="121081"/>
                </a:lnTo>
                <a:lnTo>
                  <a:pt x="317677" y="131699"/>
                </a:lnTo>
                <a:lnTo>
                  <a:pt x="319938" y="144856"/>
                </a:lnTo>
                <a:lnTo>
                  <a:pt x="319938" y="69037"/>
                </a:lnTo>
                <a:lnTo>
                  <a:pt x="254673" y="69545"/>
                </a:lnTo>
                <a:lnTo>
                  <a:pt x="209626" y="112433"/>
                </a:lnTo>
                <a:lnTo>
                  <a:pt x="203123" y="144856"/>
                </a:lnTo>
                <a:lnTo>
                  <a:pt x="209626" y="177012"/>
                </a:lnTo>
                <a:lnTo>
                  <a:pt x="227584" y="202692"/>
                </a:lnTo>
                <a:lnTo>
                  <a:pt x="254673" y="219722"/>
                </a:lnTo>
                <a:lnTo>
                  <a:pt x="288594" y="225882"/>
                </a:lnTo>
                <a:lnTo>
                  <a:pt x="322795" y="219722"/>
                </a:lnTo>
                <a:lnTo>
                  <a:pt x="350024" y="202692"/>
                </a:lnTo>
                <a:lnTo>
                  <a:pt x="367461" y="177812"/>
                </a:lnTo>
                <a:lnTo>
                  <a:pt x="368033" y="177012"/>
                </a:lnTo>
                <a:lnTo>
                  <a:pt x="374535" y="144856"/>
                </a:lnTo>
                <a:close/>
              </a:path>
              <a:path w="554990" h="226059">
                <a:moveTo>
                  <a:pt x="535457" y="0"/>
                </a:moveTo>
                <a:lnTo>
                  <a:pt x="490575" y="0"/>
                </a:lnTo>
                <a:lnTo>
                  <a:pt x="490575" y="11049"/>
                </a:lnTo>
                <a:lnTo>
                  <a:pt x="485571" y="17462"/>
                </a:lnTo>
                <a:lnTo>
                  <a:pt x="468249" y="17462"/>
                </a:lnTo>
                <a:lnTo>
                  <a:pt x="463257" y="10668"/>
                </a:lnTo>
                <a:lnTo>
                  <a:pt x="463257" y="0"/>
                </a:lnTo>
                <a:lnTo>
                  <a:pt x="418363" y="0"/>
                </a:lnTo>
                <a:lnTo>
                  <a:pt x="422668" y="22491"/>
                </a:lnTo>
                <a:lnTo>
                  <a:pt x="433832" y="39878"/>
                </a:lnTo>
                <a:lnTo>
                  <a:pt x="452081" y="51117"/>
                </a:lnTo>
                <a:lnTo>
                  <a:pt x="477608" y="55092"/>
                </a:lnTo>
                <a:lnTo>
                  <a:pt x="501611" y="51028"/>
                </a:lnTo>
                <a:lnTo>
                  <a:pt x="519493" y="39649"/>
                </a:lnTo>
                <a:lnTo>
                  <a:pt x="530885" y="22225"/>
                </a:lnTo>
                <a:lnTo>
                  <a:pt x="535457" y="0"/>
                </a:lnTo>
                <a:close/>
              </a:path>
              <a:path w="554990" h="226059">
                <a:moveTo>
                  <a:pt x="554697" y="67157"/>
                </a:moveTo>
                <a:lnTo>
                  <a:pt x="505079" y="67157"/>
                </a:lnTo>
                <a:lnTo>
                  <a:pt x="448614" y="150406"/>
                </a:lnTo>
                <a:lnTo>
                  <a:pt x="446379" y="150406"/>
                </a:lnTo>
                <a:lnTo>
                  <a:pt x="447484" y="144411"/>
                </a:lnTo>
                <a:lnTo>
                  <a:pt x="447509" y="67157"/>
                </a:lnTo>
                <a:lnTo>
                  <a:pt x="395630" y="67157"/>
                </a:lnTo>
                <a:lnTo>
                  <a:pt x="395605" y="221754"/>
                </a:lnTo>
                <a:lnTo>
                  <a:pt x="445249" y="221754"/>
                </a:lnTo>
                <a:lnTo>
                  <a:pt x="493928" y="150406"/>
                </a:lnTo>
                <a:lnTo>
                  <a:pt x="501713" y="139014"/>
                </a:lnTo>
                <a:lnTo>
                  <a:pt x="503961" y="139014"/>
                </a:lnTo>
                <a:lnTo>
                  <a:pt x="502831" y="143916"/>
                </a:lnTo>
                <a:lnTo>
                  <a:pt x="502831" y="221754"/>
                </a:lnTo>
                <a:lnTo>
                  <a:pt x="554697" y="221754"/>
                </a:lnTo>
                <a:lnTo>
                  <a:pt x="554697" y="139014"/>
                </a:lnTo>
                <a:lnTo>
                  <a:pt x="554697" y="6715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02245" y="1180812"/>
            <a:ext cx="182245" cy="154940"/>
          </a:xfrm>
          <a:custGeom>
            <a:avLst/>
            <a:gdLst/>
            <a:ahLst/>
            <a:cxnLst/>
            <a:rect l="l" t="t" r="r" b="b"/>
            <a:pathLst>
              <a:path w="182244" h="154940">
                <a:moveTo>
                  <a:pt x="40909" y="0"/>
                </a:moveTo>
                <a:lnTo>
                  <a:pt x="0" y="0"/>
                </a:lnTo>
                <a:lnTo>
                  <a:pt x="0" y="154592"/>
                </a:lnTo>
                <a:lnTo>
                  <a:pt x="49988" y="154592"/>
                </a:lnTo>
                <a:lnTo>
                  <a:pt x="49974" y="82636"/>
                </a:lnTo>
                <a:lnTo>
                  <a:pt x="48867" y="78426"/>
                </a:lnTo>
                <a:lnTo>
                  <a:pt x="181879" y="78426"/>
                </a:lnTo>
                <a:lnTo>
                  <a:pt x="181879" y="62511"/>
                </a:lnTo>
                <a:lnTo>
                  <a:pt x="91316" y="62511"/>
                </a:lnTo>
                <a:lnTo>
                  <a:pt x="90887" y="60971"/>
                </a:lnTo>
                <a:lnTo>
                  <a:pt x="88845" y="58448"/>
                </a:lnTo>
                <a:lnTo>
                  <a:pt x="40909" y="0"/>
                </a:lnTo>
                <a:close/>
              </a:path>
              <a:path w="182244" h="154940">
                <a:moveTo>
                  <a:pt x="181879" y="78426"/>
                </a:moveTo>
                <a:lnTo>
                  <a:pt x="132980" y="78426"/>
                </a:lnTo>
                <a:lnTo>
                  <a:pt x="131870" y="82636"/>
                </a:lnTo>
                <a:lnTo>
                  <a:pt x="131870" y="154592"/>
                </a:lnTo>
                <a:lnTo>
                  <a:pt x="181879" y="154592"/>
                </a:lnTo>
                <a:lnTo>
                  <a:pt x="181879" y="78426"/>
                </a:lnTo>
                <a:close/>
              </a:path>
              <a:path w="182244" h="154940">
                <a:moveTo>
                  <a:pt x="130739" y="78426"/>
                </a:moveTo>
                <a:lnTo>
                  <a:pt x="51129" y="78426"/>
                </a:lnTo>
                <a:lnTo>
                  <a:pt x="91327" y="124614"/>
                </a:lnTo>
                <a:lnTo>
                  <a:pt x="93494" y="124614"/>
                </a:lnTo>
                <a:lnTo>
                  <a:pt x="130739" y="78426"/>
                </a:lnTo>
                <a:close/>
              </a:path>
              <a:path w="182244" h="154940">
                <a:moveTo>
                  <a:pt x="181879" y="0"/>
                </a:moveTo>
                <a:lnTo>
                  <a:pt x="140959" y="0"/>
                </a:lnTo>
                <a:lnTo>
                  <a:pt x="97559" y="56333"/>
                </a:lnTo>
                <a:lnTo>
                  <a:pt x="93745" y="61087"/>
                </a:lnTo>
                <a:lnTo>
                  <a:pt x="93567" y="62511"/>
                </a:lnTo>
                <a:lnTo>
                  <a:pt x="181879" y="62511"/>
                </a:lnTo>
                <a:lnTo>
                  <a:pt x="18187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911" y="1615458"/>
            <a:ext cx="1121536" cy="216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578362" y="1283374"/>
            <a:ext cx="538480" cy="241300"/>
            <a:chOff x="14578362" y="1283374"/>
            <a:chExt cx="538480" cy="241300"/>
          </a:xfrm>
        </p:grpSpPr>
        <p:sp>
          <p:nvSpPr>
            <p:cNvPr id="6" name="object 6"/>
            <p:cNvSpPr/>
            <p:nvPr/>
          </p:nvSpPr>
          <p:spPr>
            <a:xfrm>
              <a:off x="14578362" y="1283374"/>
              <a:ext cx="167795" cy="2411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67582" y="1366366"/>
              <a:ext cx="146843" cy="1546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4728" y="1362775"/>
              <a:ext cx="129189" cy="16173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85425" y="1453659"/>
              <a:ext cx="31115" cy="67310"/>
            </a:xfrm>
            <a:custGeom>
              <a:avLst/>
              <a:gdLst/>
              <a:ahLst/>
              <a:cxnLst/>
              <a:rect l="l" t="t" r="r" b="b"/>
              <a:pathLst>
                <a:path w="31115" h="67309">
                  <a:moveTo>
                    <a:pt x="0" y="67309"/>
                  </a:moveTo>
                  <a:lnTo>
                    <a:pt x="30836" y="67309"/>
                  </a:lnTo>
                  <a:lnTo>
                    <a:pt x="30836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085424" y="1362764"/>
            <a:ext cx="483234" cy="161925"/>
            <a:chOff x="15085424" y="1362764"/>
            <a:chExt cx="483234" cy="161925"/>
          </a:xfrm>
        </p:grpSpPr>
        <p:sp>
          <p:nvSpPr>
            <p:cNvPr id="11" name="object 11"/>
            <p:cNvSpPr/>
            <p:nvPr/>
          </p:nvSpPr>
          <p:spPr>
            <a:xfrm>
              <a:off x="15085415" y="1366030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804" y="0"/>
                  </a:lnTo>
                  <a:lnTo>
                    <a:pt x="113804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804" y="87630"/>
                  </a:lnTo>
                  <a:lnTo>
                    <a:pt x="113804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51597" y="1362764"/>
              <a:ext cx="150529" cy="16178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22503" y="1362764"/>
              <a:ext cx="146068" cy="16178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5789927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30"/>
                </a:lnTo>
                <a:lnTo>
                  <a:pt x="51904" y="160235"/>
                </a:lnTo>
                <a:lnTo>
                  <a:pt x="103829" y="51830"/>
                </a:lnTo>
                <a:lnTo>
                  <a:pt x="51914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5687239" y="1007592"/>
            <a:ext cx="362585" cy="516890"/>
            <a:chOff x="15687239" y="1007592"/>
            <a:chExt cx="362585" cy="516890"/>
          </a:xfrm>
        </p:grpSpPr>
        <p:sp>
          <p:nvSpPr>
            <p:cNvPr id="16" name="object 16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87230" y="1007598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612"/>
                  </a:moveTo>
                  <a:lnTo>
                    <a:pt x="298513" y="198882"/>
                  </a:lnTo>
                  <a:lnTo>
                    <a:pt x="271564" y="150406"/>
                  </a:lnTo>
                  <a:lnTo>
                    <a:pt x="258419" y="135788"/>
                  </a:lnTo>
                  <a:lnTo>
                    <a:pt x="236029" y="110871"/>
                  </a:lnTo>
                  <a:lnTo>
                    <a:pt x="234238" y="109410"/>
                  </a:lnTo>
                  <a:lnTo>
                    <a:pt x="234238" y="254025"/>
                  </a:lnTo>
                  <a:lnTo>
                    <a:pt x="229362" y="298869"/>
                  </a:lnTo>
                  <a:lnTo>
                    <a:pt x="218440" y="344665"/>
                  </a:lnTo>
                  <a:lnTo>
                    <a:pt x="207086" y="381406"/>
                  </a:lnTo>
                  <a:lnTo>
                    <a:pt x="200863" y="399084"/>
                  </a:lnTo>
                  <a:lnTo>
                    <a:pt x="154609" y="352729"/>
                  </a:lnTo>
                  <a:lnTo>
                    <a:pt x="108343" y="399084"/>
                  </a:lnTo>
                  <a:lnTo>
                    <a:pt x="102133" y="381406"/>
                  </a:lnTo>
                  <a:lnTo>
                    <a:pt x="90779" y="344665"/>
                  </a:lnTo>
                  <a:lnTo>
                    <a:pt x="79857" y="298869"/>
                  </a:lnTo>
                  <a:lnTo>
                    <a:pt x="74980" y="254025"/>
                  </a:lnTo>
                  <a:lnTo>
                    <a:pt x="86639" y="204825"/>
                  </a:lnTo>
                  <a:lnTo>
                    <a:pt x="112712" y="168351"/>
                  </a:lnTo>
                  <a:lnTo>
                    <a:pt x="139814" y="145148"/>
                  </a:lnTo>
                  <a:lnTo>
                    <a:pt x="154609" y="135788"/>
                  </a:lnTo>
                  <a:lnTo>
                    <a:pt x="169392" y="145148"/>
                  </a:lnTo>
                  <a:lnTo>
                    <a:pt x="196507" y="168351"/>
                  </a:lnTo>
                  <a:lnTo>
                    <a:pt x="222580" y="204825"/>
                  </a:lnTo>
                  <a:lnTo>
                    <a:pt x="234238" y="254025"/>
                  </a:lnTo>
                  <a:lnTo>
                    <a:pt x="234238" y="109410"/>
                  </a:lnTo>
                  <a:lnTo>
                    <a:pt x="199567" y="80975"/>
                  </a:lnTo>
                  <a:lnTo>
                    <a:pt x="169875" y="61404"/>
                  </a:lnTo>
                  <a:lnTo>
                    <a:pt x="154609" y="52844"/>
                  </a:lnTo>
                  <a:lnTo>
                    <a:pt x="139331" y="61404"/>
                  </a:lnTo>
                  <a:lnTo>
                    <a:pt x="73177" y="110871"/>
                  </a:lnTo>
                  <a:lnTo>
                    <a:pt x="37642" y="150406"/>
                  </a:lnTo>
                  <a:lnTo>
                    <a:pt x="10693" y="198882"/>
                  </a:lnTo>
                  <a:lnTo>
                    <a:pt x="0" y="255612"/>
                  </a:lnTo>
                  <a:lnTo>
                    <a:pt x="13208" y="340156"/>
                  </a:lnTo>
                  <a:lnTo>
                    <a:pt x="42265" y="425018"/>
                  </a:lnTo>
                  <a:lnTo>
                    <a:pt x="71323" y="490448"/>
                  </a:lnTo>
                  <a:lnTo>
                    <a:pt x="84531" y="516648"/>
                  </a:lnTo>
                  <a:lnTo>
                    <a:pt x="154609" y="446430"/>
                  </a:lnTo>
                  <a:lnTo>
                    <a:pt x="224675" y="516648"/>
                  </a:lnTo>
                  <a:lnTo>
                    <a:pt x="261747" y="446430"/>
                  </a:lnTo>
                  <a:lnTo>
                    <a:pt x="284353" y="399084"/>
                  </a:lnTo>
                  <a:lnTo>
                    <a:pt x="307886" y="318033"/>
                  </a:lnTo>
                  <a:lnTo>
                    <a:pt x="309206" y="255612"/>
                  </a:lnTo>
                  <a:close/>
                </a:path>
                <a:path w="362584" h="516890">
                  <a:moveTo>
                    <a:pt x="362077" y="52832"/>
                  </a:moveTo>
                  <a:lnTo>
                    <a:pt x="309245" y="0"/>
                  </a:lnTo>
                  <a:lnTo>
                    <a:pt x="256400" y="52832"/>
                  </a:lnTo>
                  <a:lnTo>
                    <a:pt x="309245" y="105676"/>
                  </a:lnTo>
                  <a:lnTo>
                    <a:pt x="362077" y="52832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7051312" y="1451495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0" y="35265"/>
                </a:moveTo>
                <a:lnTo>
                  <a:pt x="544999" y="35265"/>
                </a:lnTo>
                <a:lnTo>
                  <a:pt x="612860" y="0"/>
                </a:lnTo>
                <a:lnTo>
                  <a:pt x="1158729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51323" y="1605678"/>
            <a:ext cx="119567" cy="646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23728" y="1610391"/>
            <a:ext cx="276225" cy="57785"/>
          </a:xfrm>
          <a:custGeom>
            <a:avLst/>
            <a:gdLst/>
            <a:ahLst/>
            <a:cxnLst/>
            <a:rect l="l" t="t" r="r" b="b"/>
            <a:pathLst>
              <a:path w="276225" h="57785">
                <a:moveTo>
                  <a:pt x="48069" y="28778"/>
                </a:moveTo>
                <a:lnTo>
                  <a:pt x="45986" y="16929"/>
                </a:lnTo>
                <a:lnTo>
                  <a:pt x="41008" y="9182"/>
                </a:lnTo>
                <a:lnTo>
                  <a:pt x="40170" y="7861"/>
                </a:lnTo>
                <a:lnTo>
                  <a:pt x="31267" y="2057"/>
                </a:lnTo>
                <a:lnTo>
                  <a:pt x="19913" y="0"/>
                </a:lnTo>
                <a:lnTo>
                  <a:pt x="11353" y="0"/>
                </a:lnTo>
                <a:lnTo>
                  <a:pt x="4559" y="2806"/>
                </a:lnTo>
                <a:lnTo>
                  <a:pt x="635" y="6159"/>
                </a:lnTo>
                <a:lnTo>
                  <a:pt x="4470" y="13500"/>
                </a:lnTo>
                <a:lnTo>
                  <a:pt x="8394" y="10553"/>
                </a:lnTo>
                <a:lnTo>
                  <a:pt x="13106" y="9182"/>
                </a:lnTo>
                <a:lnTo>
                  <a:pt x="28130" y="9182"/>
                </a:lnTo>
                <a:lnTo>
                  <a:pt x="35839" y="14376"/>
                </a:lnTo>
                <a:lnTo>
                  <a:pt x="37719" y="23749"/>
                </a:lnTo>
                <a:lnTo>
                  <a:pt x="12814" y="23749"/>
                </a:lnTo>
                <a:lnTo>
                  <a:pt x="12814" y="32931"/>
                </a:lnTo>
                <a:lnTo>
                  <a:pt x="37973" y="32931"/>
                </a:lnTo>
                <a:lnTo>
                  <a:pt x="36283" y="43243"/>
                </a:lnTo>
                <a:lnTo>
                  <a:pt x="28206" y="48526"/>
                </a:lnTo>
                <a:lnTo>
                  <a:pt x="12814" y="48526"/>
                </a:lnTo>
                <a:lnTo>
                  <a:pt x="7785" y="46355"/>
                </a:lnTo>
                <a:lnTo>
                  <a:pt x="4267" y="43624"/>
                </a:lnTo>
                <a:lnTo>
                  <a:pt x="0" y="51879"/>
                </a:lnTo>
                <a:lnTo>
                  <a:pt x="3924" y="55245"/>
                </a:lnTo>
                <a:lnTo>
                  <a:pt x="11023" y="57721"/>
                </a:lnTo>
                <a:lnTo>
                  <a:pt x="18783" y="57721"/>
                </a:lnTo>
                <a:lnTo>
                  <a:pt x="30924" y="55651"/>
                </a:lnTo>
                <a:lnTo>
                  <a:pt x="40144" y="49809"/>
                </a:lnTo>
                <a:lnTo>
                  <a:pt x="40970" y="48526"/>
                </a:lnTo>
                <a:lnTo>
                  <a:pt x="46012" y="40678"/>
                </a:lnTo>
                <a:lnTo>
                  <a:pt x="48069" y="28778"/>
                </a:lnTo>
                <a:close/>
              </a:path>
              <a:path w="276225" h="57785">
                <a:moveTo>
                  <a:pt x="109347" y="56819"/>
                </a:moveTo>
                <a:lnTo>
                  <a:pt x="85750" y="27978"/>
                </a:lnTo>
                <a:lnTo>
                  <a:pt x="85305" y="27432"/>
                </a:lnTo>
                <a:lnTo>
                  <a:pt x="84886" y="26924"/>
                </a:lnTo>
                <a:lnTo>
                  <a:pt x="107886" y="889"/>
                </a:lnTo>
                <a:lnTo>
                  <a:pt x="96100" y="889"/>
                </a:lnTo>
                <a:lnTo>
                  <a:pt x="74028" y="27432"/>
                </a:lnTo>
                <a:lnTo>
                  <a:pt x="74028" y="889"/>
                </a:lnTo>
                <a:lnTo>
                  <a:pt x="64198" y="889"/>
                </a:lnTo>
                <a:lnTo>
                  <a:pt x="64198" y="56819"/>
                </a:lnTo>
                <a:lnTo>
                  <a:pt x="74028" y="56819"/>
                </a:lnTo>
                <a:lnTo>
                  <a:pt x="74028" y="27978"/>
                </a:lnTo>
                <a:lnTo>
                  <a:pt x="96862" y="56819"/>
                </a:lnTo>
                <a:lnTo>
                  <a:pt x="109347" y="56819"/>
                </a:lnTo>
                <a:close/>
              </a:path>
              <a:path w="276225" h="57785">
                <a:moveTo>
                  <a:pt x="162191" y="51409"/>
                </a:moveTo>
                <a:lnTo>
                  <a:pt x="160718" y="48526"/>
                </a:lnTo>
                <a:lnTo>
                  <a:pt x="158432" y="44056"/>
                </a:lnTo>
                <a:lnTo>
                  <a:pt x="154597" y="47015"/>
                </a:lnTo>
                <a:lnTo>
                  <a:pt x="149885" y="48526"/>
                </a:lnTo>
                <a:lnTo>
                  <a:pt x="145161" y="48526"/>
                </a:lnTo>
                <a:lnTo>
                  <a:pt x="137325" y="47091"/>
                </a:lnTo>
                <a:lnTo>
                  <a:pt x="131203" y="43078"/>
                </a:lnTo>
                <a:lnTo>
                  <a:pt x="127228" y="36855"/>
                </a:lnTo>
                <a:lnTo>
                  <a:pt x="125806" y="28854"/>
                </a:lnTo>
                <a:lnTo>
                  <a:pt x="127203" y="20650"/>
                </a:lnTo>
                <a:lnTo>
                  <a:pt x="131025" y="14465"/>
                </a:lnTo>
                <a:lnTo>
                  <a:pt x="136804" y="10541"/>
                </a:lnTo>
                <a:lnTo>
                  <a:pt x="144030" y="9182"/>
                </a:lnTo>
                <a:lnTo>
                  <a:pt x="149618" y="9182"/>
                </a:lnTo>
                <a:lnTo>
                  <a:pt x="153339" y="10706"/>
                </a:lnTo>
                <a:lnTo>
                  <a:pt x="156679" y="12954"/>
                </a:lnTo>
                <a:lnTo>
                  <a:pt x="158965" y="9182"/>
                </a:lnTo>
                <a:lnTo>
                  <a:pt x="161074" y="5689"/>
                </a:lnTo>
                <a:lnTo>
                  <a:pt x="157391" y="2311"/>
                </a:lnTo>
                <a:lnTo>
                  <a:pt x="151333" y="0"/>
                </a:lnTo>
                <a:lnTo>
                  <a:pt x="144030" y="0"/>
                </a:lnTo>
                <a:lnTo>
                  <a:pt x="131775" y="2247"/>
                </a:lnTo>
                <a:lnTo>
                  <a:pt x="122796" y="8407"/>
                </a:lnTo>
                <a:lnTo>
                  <a:pt x="117284" y="17564"/>
                </a:lnTo>
                <a:lnTo>
                  <a:pt x="115417" y="28854"/>
                </a:lnTo>
                <a:lnTo>
                  <a:pt x="117525" y="40703"/>
                </a:lnTo>
                <a:lnTo>
                  <a:pt x="123431" y="49809"/>
                </a:lnTo>
                <a:lnTo>
                  <a:pt x="132549" y="55651"/>
                </a:lnTo>
                <a:lnTo>
                  <a:pt x="144272" y="57721"/>
                </a:lnTo>
                <a:lnTo>
                  <a:pt x="151549" y="57721"/>
                </a:lnTo>
                <a:lnTo>
                  <a:pt x="158686" y="55156"/>
                </a:lnTo>
                <a:lnTo>
                  <a:pt x="162191" y="51409"/>
                </a:lnTo>
                <a:close/>
              </a:path>
              <a:path w="276225" h="57785">
                <a:moveTo>
                  <a:pt x="224993" y="56819"/>
                </a:moveTo>
                <a:lnTo>
                  <a:pt x="218986" y="42532"/>
                </a:lnTo>
                <a:lnTo>
                  <a:pt x="215112" y="33337"/>
                </a:lnTo>
                <a:lnTo>
                  <a:pt x="206730" y="13423"/>
                </a:lnTo>
                <a:lnTo>
                  <a:pt x="204965" y="9232"/>
                </a:lnTo>
                <a:lnTo>
                  <a:pt x="204965" y="33337"/>
                </a:lnTo>
                <a:lnTo>
                  <a:pt x="188595" y="33337"/>
                </a:lnTo>
                <a:lnTo>
                  <a:pt x="196786" y="13423"/>
                </a:lnTo>
                <a:lnTo>
                  <a:pt x="204965" y="33337"/>
                </a:lnTo>
                <a:lnTo>
                  <a:pt x="204965" y="9232"/>
                </a:lnTo>
                <a:lnTo>
                  <a:pt x="201383" y="711"/>
                </a:lnTo>
                <a:lnTo>
                  <a:pt x="192735" y="711"/>
                </a:lnTo>
                <a:lnTo>
                  <a:pt x="169087" y="56819"/>
                </a:lnTo>
                <a:lnTo>
                  <a:pt x="178981" y="56819"/>
                </a:lnTo>
                <a:lnTo>
                  <a:pt x="184810" y="42532"/>
                </a:lnTo>
                <a:lnTo>
                  <a:pt x="208724" y="42532"/>
                </a:lnTo>
                <a:lnTo>
                  <a:pt x="214541" y="56819"/>
                </a:lnTo>
                <a:lnTo>
                  <a:pt x="224993" y="56819"/>
                </a:lnTo>
                <a:close/>
              </a:path>
              <a:path w="276225" h="57785">
                <a:moveTo>
                  <a:pt x="275767" y="18694"/>
                </a:moveTo>
                <a:lnTo>
                  <a:pt x="274701" y="12014"/>
                </a:lnTo>
                <a:lnTo>
                  <a:pt x="273405" y="9918"/>
                </a:lnTo>
                <a:lnTo>
                  <a:pt x="271119" y="6261"/>
                </a:lnTo>
                <a:lnTo>
                  <a:pt x="265379" y="2806"/>
                </a:lnTo>
                <a:lnTo>
                  <a:pt x="265379" y="12776"/>
                </a:lnTo>
                <a:lnTo>
                  <a:pt x="265379" y="24866"/>
                </a:lnTo>
                <a:lnTo>
                  <a:pt x="260807" y="27660"/>
                </a:lnTo>
                <a:lnTo>
                  <a:pt x="252755" y="27660"/>
                </a:lnTo>
                <a:lnTo>
                  <a:pt x="250342" y="27482"/>
                </a:lnTo>
                <a:lnTo>
                  <a:pt x="248043" y="27266"/>
                </a:lnTo>
                <a:lnTo>
                  <a:pt x="248043" y="10083"/>
                </a:lnTo>
                <a:lnTo>
                  <a:pt x="253085" y="9918"/>
                </a:lnTo>
                <a:lnTo>
                  <a:pt x="261772" y="9918"/>
                </a:lnTo>
                <a:lnTo>
                  <a:pt x="265379" y="12776"/>
                </a:lnTo>
                <a:lnTo>
                  <a:pt x="265379" y="2806"/>
                </a:lnTo>
                <a:lnTo>
                  <a:pt x="264452" y="2235"/>
                </a:lnTo>
                <a:lnTo>
                  <a:pt x="254127" y="711"/>
                </a:lnTo>
                <a:lnTo>
                  <a:pt x="250177" y="711"/>
                </a:lnTo>
                <a:lnTo>
                  <a:pt x="241300" y="889"/>
                </a:lnTo>
                <a:lnTo>
                  <a:pt x="238213" y="889"/>
                </a:lnTo>
                <a:lnTo>
                  <a:pt x="238213" y="56819"/>
                </a:lnTo>
                <a:lnTo>
                  <a:pt x="248043" y="56819"/>
                </a:lnTo>
                <a:lnTo>
                  <a:pt x="248043" y="36614"/>
                </a:lnTo>
                <a:lnTo>
                  <a:pt x="250456" y="36855"/>
                </a:lnTo>
                <a:lnTo>
                  <a:pt x="255308" y="36855"/>
                </a:lnTo>
                <a:lnTo>
                  <a:pt x="256730" y="36614"/>
                </a:lnTo>
                <a:lnTo>
                  <a:pt x="264147" y="35356"/>
                </a:lnTo>
                <a:lnTo>
                  <a:pt x="270548" y="31343"/>
                </a:lnTo>
                <a:lnTo>
                  <a:pt x="273024" y="27660"/>
                </a:lnTo>
                <a:lnTo>
                  <a:pt x="274447" y="25552"/>
                </a:lnTo>
                <a:lnTo>
                  <a:pt x="275767" y="186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51323" y="1742062"/>
            <a:ext cx="119567" cy="646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29653" y="1746784"/>
            <a:ext cx="723265" cy="57785"/>
          </a:xfrm>
          <a:custGeom>
            <a:avLst/>
            <a:gdLst/>
            <a:ahLst/>
            <a:cxnLst/>
            <a:rect l="l" t="t" r="r" b="b"/>
            <a:pathLst>
              <a:path w="723265" h="57785">
                <a:moveTo>
                  <a:pt x="15894" y="722"/>
                </a:moveTo>
                <a:lnTo>
                  <a:pt x="11968" y="722"/>
                </a:lnTo>
                <a:lnTo>
                  <a:pt x="3099" y="879"/>
                </a:lnTo>
                <a:lnTo>
                  <a:pt x="0" y="879"/>
                </a:lnTo>
                <a:lnTo>
                  <a:pt x="0" y="56835"/>
                </a:lnTo>
                <a:lnTo>
                  <a:pt x="9821" y="56835"/>
                </a:lnTo>
                <a:lnTo>
                  <a:pt x="9821" y="36637"/>
                </a:lnTo>
                <a:lnTo>
                  <a:pt x="18446" y="36637"/>
                </a:lnTo>
                <a:lnTo>
                  <a:pt x="25925" y="35369"/>
                </a:lnTo>
                <a:lnTo>
                  <a:pt x="32339" y="31358"/>
                </a:lnTo>
                <a:lnTo>
                  <a:pt x="34817" y="27685"/>
                </a:lnTo>
                <a:lnTo>
                  <a:pt x="14554" y="27685"/>
                </a:lnTo>
                <a:lnTo>
                  <a:pt x="12146" y="27507"/>
                </a:lnTo>
                <a:lnTo>
                  <a:pt x="9821" y="27245"/>
                </a:lnTo>
                <a:lnTo>
                  <a:pt x="9821" y="10052"/>
                </a:lnTo>
                <a:lnTo>
                  <a:pt x="12470" y="9999"/>
                </a:lnTo>
                <a:lnTo>
                  <a:pt x="14847" y="9905"/>
                </a:lnTo>
                <a:lnTo>
                  <a:pt x="35183" y="9905"/>
                </a:lnTo>
                <a:lnTo>
                  <a:pt x="32908" y="6261"/>
                </a:lnTo>
                <a:lnTo>
                  <a:pt x="26230" y="2237"/>
                </a:lnTo>
                <a:lnTo>
                  <a:pt x="15894" y="722"/>
                </a:lnTo>
                <a:close/>
              </a:path>
              <a:path w="723265" h="57785">
                <a:moveTo>
                  <a:pt x="18446" y="36637"/>
                </a:moveTo>
                <a:lnTo>
                  <a:pt x="9821" y="36637"/>
                </a:lnTo>
                <a:lnTo>
                  <a:pt x="12229" y="36867"/>
                </a:lnTo>
                <a:lnTo>
                  <a:pt x="17088" y="36867"/>
                </a:lnTo>
                <a:lnTo>
                  <a:pt x="18446" y="36637"/>
                </a:lnTo>
                <a:close/>
              </a:path>
              <a:path w="723265" h="57785">
                <a:moveTo>
                  <a:pt x="35183" y="9905"/>
                </a:moveTo>
                <a:lnTo>
                  <a:pt x="23569" y="9905"/>
                </a:lnTo>
                <a:lnTo>
                  <a:pt x="27171" y="12805"/>
                </a:lnTo>
                <a:lnTo>
                  <a:pt x="27171" y="24836"/>
                </a:lnTo>
                <a:lnTo>
                  <a:pt x="22606" y="27685"/>
                </a:lnTo>
                <a:lnTo>
                  <a:pt x="34817" y="27685"/>
                </a:lnTo>
                <a:lnTo>
                  <a:pt x="36248" y="25563"/>
                </a:lnTo>
                <a:lnTo>
                  <a:pt x="37569" y="18711"/>
                </a:lnTo>
                <a:lnTo>
                  <a:pt x="36499" y="12013"/>
                </a:lnTo>
                <a:lnTo>
                  <a:pt x="35183" y="9905"/>
                </a:lnTo>
                <a:close/>
              </a:path>
              <a:path w="723265" h="57785">
                <a:moveTo>
                  <a:pt x="78238" y="0"/>
                </a:moveTo>
                <a:lnTo>
                  <a:pt x="66450" y="2228"/>
                </a:lnTo>
                <a:lnTo>
                  <a:pt x="57260" y="8345"/>
                </a:lnTo>
                <a:lnTo>
                  <a:pt x="51289" y="17501"/>
                </a:lnTo>
                <a:lnTo>
                  <a:pt x="49160" y="28847"/>
                </a:lnTo>
                <a:lnTo>
                  <a:pt x="51368" y="40720"/>
                </a:lnTo>
                <a:lnTo>
                  <a:pt x="57472" y="49833"/>
                </a:lnTo>
                <a:lnTo>
                  <a:pt x="66689" y="55675"/>
                </a:lnTo>
                <a:lnTo>
                  <a:pt x="78238" y="57736"/>
                </a:lnTo>
                <a:lnTo>
                  <a:pt x="89815" y="55584"/>
                </a:lnTo>
                <a:lnTo>
                  <a:pt x="99063" y="49590"/>
                </a:lnTo>
                <a:lnTo>
                  <a:pt x="99779" y="48522"/>
                </a:lnTo>
                <a:lnTo>
                  <a:pt x="78238" y="48522"/>
                </a:lnTo>
                <a:lnTo>
                  <a:pt x="70906" y="47021"/>
                </a:lnTo>
                <a:lnTo>
                  <a:pt x="64975" y="42882"/>
                </a:lnTo>
                <a:lnTo>
                  <a:pt x="61006" y="36643"/>
                </a:lnTo>
                <a:lnTo>
                  <a:pt x="59558" y="28847"/>
                </a:lnTo>
                <a:lnTo>
                  <a:pt x="60972" y="20886"/>
                </a:lnTo>
                <a:lnTo>
                  <a:pt x="64885" y="14673"/>
                </a:lnTo>
                <a:lnTo>
                  <a:pt x="70805" y="10634"/>
                </a:lnTo>
                <a:lnTo>
                  <a:pt x="78238" y="9193"/>
                </a:lnTo>
                <a:lnTo>
                  <a:pt x="99941" y="9193"/>
                </a:lnTo>
                <a:lnTo>
                  <a:pt x="99063" y="7889"/>
                </a:lnTo>
                <a:lnTo>
                  <a:pt x="89815" y="2057"/>
                </a:lnTo>
                <a:lnTo>
                  <a:pt x="78238" y="0"/>
                </a:lnTo>
                <a:close/>
              </a:path>
              <a:path w="723265" h="57785">
                <a:moveTo>
                  <a:pt x="99941" y="9193"/>
                </a:moveTo>
                <a:lnTo>
                  <a:pt x="78238" y="9193"/>
                </a:lnTo>
                <a:lnTo>
                  <a:pt x="85626" y="10634"/>
                </a:lnTo>
                <a:lnTo>
                  <a:pt x="91588" y="14673"/>
                </a:lnTo>
                <a:lnTo>
                  <a:pt x="95572" y="20886"/>
                </a:lnTo>
                <a:lnTo>
                  <a:pt x="97023" y="28847"/>
                </a:lnTo>
                <a:lnTo>
                  <a:pt x="95741" y="36573"/>
                </a:lnTo>
                <a:lnTo>
                  <a:pt x="92040" y="42819"/>
                </a:lnTo>
                <a:lnTo>
                  <a:pt x="86134" y="46998"/>
                </a:lnTo>
                <a:lnTo>
                  <a:pt x="78238" y="48522"/>
                </a:lnTo>
                <a:lnTo>
                  <a:pt x="99779" y="48522"/>
                </a:lnTo>
                <a:lnTo>
                  <a:pt x="105191" y="40446"/>
                </a:lnTo>
                <a:lnTo>
                  <a:pt x="107410" y="28847"/>
                </a:lnTo>
                <a:lnTo>
                  <a:pt x="105191" y="16989"/>
                </a:lnTo>
                <a:lnTo>
                  <a:pt x="99941" y="9193"/>
                </a:lnTo>
                <a:close/>
              </a:path>
              <a:path w="723265" h="57785">
                <a:moveTo>
                  <a:pt x="155304" y="0"/>
                </a:moveTo>
                <a:lnTo>
                  <a:pt x="148016" y="0"/>
                </a:lnTo>
                <a:lnTo>
                  <a:pt x="135763" y="2251"/>
                </a:lnTo>
                <a:lnTo>
                  <a:pt x="126794" y="8408"/>
                </a:lnTo>
                <a:lnTo>
                  <a:pt x="121285" y="17572"/>
                </a:lnTo>
                <a:lnTo>
                  <a:pt x="119409" y="28847"/>
                </a:lnTo>
                <a:lnTo>
                  <a:pt x="121510" y="40720"/>
                </a:lnTo>
                <a:lnTo>
                  <a:pt x="127416" y="49833"/>
                </a:lnTo>
                <a:lnTo>
                  <a:pt x="136536" y="55675"/>
                </a:lnTo>
                <a:lnTo>
                  <a:pt x="148278" y="57736"/>
                </a:lnTo>
                <a:lnTo>
                  <a:pt x="155545" y="57736"/>
                </a:lnTo>
                <a:lnTo>
                  <a:pt x="162654" y="55171"/>
                </a:lnTo>
                <a:lnTo>
                  <a:pt x="166162" y="51401"/>
                </a:lnTo>
                <a:lnTo>
                  <a:pt x="164694" y="48522"/>
                </a:lnTo>
                <a:lnTo>
                  <a:pt x="149199" y="48522"/>
                </a:lnTo>
                <a:lnTo>
                  <a:pt x="141319" y="47092"/>
                </a:lnTo>
                <a:lnTo>
                  <a:pt x="135192" y="43070"/>
                </a:lnTo>
                <a:lnTo>
                  <a:pt x="131220" y="36855"/>
                </a:lnTo>
                <a:lnTo>
                  <a:pt x="129807" y="28847"/>
                </a:lnTo>
                <a:lnTo>
                  <a:pt x="131192" y="20656"/>
                </a:lnTo>
                <a:lnTo>
                  <a:pt x="135016" y="14469"/>
                </a:lnTo>
                <a:lnTo>
                  <a:pt x="140789" y="10557"/>
                </a:lnTo>
                <a:lnTo>
                  <a:pt x="148016" y="9193"/>
                </a:lnTo>
                <a:lnTo>
                  <a:pt x="162931" y="9193"/>
                </a:lnTo>
                <a:lnTo>
                  <a:pt x="165031" y="5664"/>
                </a:lnTo>
                <a:lnTo>
                  <a:pt x="161356" y="2324"/>
                </a:lnTo>
                <a:lnTo>
                  <a:pt x="155304" y="0"/>
                </a:lnTo>
                <a:close/>
              </a:path>
              <a:path w="723265" h="57785">
                <a:moveTo>
                  <a:pt x="162403" y="44030"/>
                </a:moveTo>
                <a:lnTo>
                  <a:pt x="158592" y="47024"/>
                </a:lnTo>
                <a:lnTo>
                  <a:pt x="153869" y="48522"/>
                </a:lnTo>
                <a:lnTo>
                  <a:pt x="164694" y="48522"/>
                </a:lnTo>
                <a:lnTo>
                  <a:pt x="162403" y="44030"/>
                </a:lnTo>
                <a:close/>
              </a:path>
              <a:path w="723265" h="57785">
                <a:moveTo>
                  <a:pt x="162931" y="9193"/>
                </a:moveTo>
                <a:lnTo>
                  <a:pt x="153628" y="9193"/>
                </a:lnTo>
                <a:lnTo>
                  <a:pt x="157304" y="10722"/>
                </a:lnTo>
                <a:lnTo>
                  <a:pt x="160675" y="12983"/>
                </a:lnTo>
                <a:lnTo>
                  <a:pt x="162931" y="9193"/>
                </a:lnTo>
                <a:close/>
              </a:path>
              <a:path w="723265" h="57785">
                <a:moveTo>
                  <a:pt x="179031" y="43632"/>
                </a:moveTo>
                <a:lnTo>
                  <a:pt x="174800" y="51883"/>
                </a:lnTo>
                <a:lnTo>
                  <a:pt x="178727" y="55254"/>
                </a:lnTo>
                <a:lnTo>
                  <a:pt x="185837" y="57736"/>
                </a:lnTo>
                <a:lnTo>
                  <a:pt x="193596" y="57736"/>
                </a:lnTo>
                <a:lnTo>
                  <a:pt x="205710" y="55674"/>
                </a:lnTo>
                <a:lnTo>
                  <a:pt x="214925" y="49825"/>
                </a:lnTo>
                <a:lnTo>
                  <a:pt x="215762" y="48522"/>
                </a:lnTo>
                <a:lnTo>
                  <a:pt x="187585" y="48522"/>
                </a:lnTo>
                <a:lnTo>
                  <a:pt x="182570" y="46375"/>
                </a:lnTo>
                <a:lnTo>
                  <a:pt x="179031" y="43632"/>
                </a:lnTo>
                <a:close/>
              </a:path>
              <a:path w="723265" h="57785">
                <a:moveTo>
                  <a:pt x="215810" y="9193"/>
                </a:moveTo>
                <a:lnTo>
                  <a:pt x="202957" y="9193"/>
                </a:lnTo>
                <a:lnTo>
                  <a:pt x="210611" y="14397"/>
                </a:lnTo>
                <a:lnTo>
                  <a:pt x="212527" y="23737"/>
                </a:lnTo>
                <a:lnTo>
                  <a:pt x="187585" y="23737"/>
                </a:lnTo>
                <a:lnTo>
                  <a:pt x="187585" y="32920"/>
                </a:lnTo>
                <a:lnTo>
                  <a:pt x="212768" y="32920"/>
                </a:lnTo>
                <a:lnTo>
                  <a:pt x="211103" y="43255"/>
                </a:lnTo>
                <a:lnTo>
                  <a:pt x="202999" y="48522"/>
                </a:lnTo>
                <a:lnTo>
                  <a:pt x="215762" y="48522"/>
                </a:lnTo>
                <a:lnTo>
                  <a:pt x="220786" y="40694"/>
                </a:lnTo>
                <a:lnTo>
                  <a:pt x="222841" y="28784"/>
                </a:lnTo>
                <a:lnTo>
                  <a:pt x="220763" y="16936"/>
                </a:lnTo>
                <a:lnTo>
                  <a:pt x="215810" y="9193"/>
                </a:lnTo>
                <a:close/>
              </a:path>
              <a:path w="723265" h="57785">
                <a:moveTo>
                  <a:pt x="194727" y="0"/>
                </a:moveTo>
                <a:lnTo>
                  <a:pt x="186161" y="0"/>
                </a:lnTo>
                <a:lnTo>
                  <a:pt x="179387" y="2806"/>
                </a:lnTo>
                <a:lnTo>
                  <a:pt x="175460" y="6146"/>
                </a:lnTo>
                <a:lnTo>
                  <a:pt x="179313" y="13517"/>
                </a:lnTo>
                <a:lnTo>
                  <a:pt x="183209" y="10554"/>
                </a:lnTo>
                <a:lnTo>
                  <a:pt x="187879" y="9193"/>
                </a:lnTo>
                <a:lnTo>
                  <a:pt x="215810" y="9193"/>
                </a:lnTo>
                <a:lnTo>
                  <a:pt x="214956" y="7858"/>
                </a:lnTo>
                <a:lnTo>
                  <a:pt x="206064" y="2047"/>
                </a:lnTo>
                <a:lnTo>
                  <a:pt x="194727" y="0"/>
                </a:lnTo>
                <a:close/>
              </a:path>
              <a:path w="723265" h="57785">
                <a:moveTo>
                  <a:pt x="248830" y="879"/>
                </a:moveTo>
                <a:lnTo>
                  <a:pt x="239008" y="879"/>
                </a:lnTo>
                <a:lnTo>
                  <a:pt x="239008" y="56835"/>
                </a:lnTo>
                <a:lnTo>
                  <a:pt x="248830" y="56835"/>
                </a:lnTo>
                <a:lnTo>
                  <a:pt x="248830" y="27967"/>
                </a:lnTo>
                <a:lnTo>
                  <a:pt x="260510" y="27967"/>
                </a:lnTo>
                <a:lnTo>
                  <a:pt x="260048" y="27402"/>
                </a:lnTo>
                <a:lnTo>
                  <a:pt x="248830" y="27402"/>
                </a:lnTo>
                <a:lnTo>
                  <a:pt x="248830" y="879"/>
                </a:lnTo>
                <a:close/>
              </a:path>
              <a:path w="723265" h="57785">
                <a:moveTo>
                  <a:pt x="260510" y="27967"/>
                </a:moveTo>
                <a:lnTo>
                  <a:pt x="248830" y="27967"/>
                </a:lnTo>
                <a:lnTo>
                  <a:pt x="271709" y="56835"/>
                </a:lnTo>
                <a:lnTo>
                  <a:pt x="284117" y="56835"/>
                </a:lnTo>
                <a:lnTo>
                  <a:pt x="260510" y="27967"/>
                </a:lnTo>
                <a:close/>
              </a:path>
              <a:path w="723265" h="57785">
                <a:moveTo>
                  <a:pt x="282713" y="879"/>
                </a:moveTo>
                <a:lnTo>
                  <a:pt x="270881" y="879"/>
                </a:lnTo>
                <a:lnTo>
                  <a:pt x="248830" y="27402"/>
                </a:lnTo>
                <a:lnTo>
                  <a:pt x="260048" y="27402"/>
                </a:lnTo>
                <a:lnTo>
                  <a:pt x="259688" y="26962"/>
                </a:lnTo>
                <a:lnTo>
                  <a:pt x="282713" y="879"/>
                </a:lnTo>
                <a:close/>
              </a:path>
              <a:path w="723265" h="57785">
                <a:moveTo>
                  <a:pt x="326105" y="0"/>
                </a:moveTo>
                <a:lnTo>
                  <a:pt x="318838" y="0"/>
                </a:lnTo>
                <a:lnTo>
                  <a:pt x="306573" y="2251"/>
                </a:lnTo>
                <a:lnTo>
                  <a:pt x="297598" y="8408"/>
                </a:lnTo>
                <a:lnTo>
                  <a:pt x="292086" y="17572"/>
                </a:lnTo>
                <a:lnTo>
                  <a:pt x="290211" y="28847"/>
                </a:lnTo>
                <a:lnTo>
                  <a:pt x="292314" y="40720"/>
                </a:lnTo>
                <a:lnTo>
                  <a:pt x="298226" y="49833"/>
                </a:lnTo>
                <a:lnTo>
                  <a:pt x="307350" y="55675"/>
                </a:lnTo>
                <a:lnTo>
                  <a:pt x="319089" y="57736"/>
                </a:lnTo>
                <a:lnTo>
                  <a:pt x="326346" y="57736"/>
                </a:lnTo>
                <a:lnTo>
                  <a:pt x="333455" y="55171"/>
                </a:lnTo>
                <a:lnTo>
                  <a:pt x="336953" y="51401"/>
                </a:lnTo>
                <a:lnTo>
                  <a:pt x="335505" y="48522"/>
                </a:lnTo>
                <a:lnTo>
                  <a:pt x="319958" y="48522"/>
                </a:lnTo>
                <a:lnTo>
                  <a:pt x="312103" y="47092"/>
                </a:lnTo>
                <a:lnTo>
                  <a:pt x="305981" y="43070"/>
                </a:lnTo>
                <a:lnTo>
                  <a:pt x="302005" y="36855"/>
                </a:lnTo>
                <a:lnTo>
                  <a:pt x="300587" y="28847"/>
                </a:lnTo>
                <a:lnTo>
                  <a:pt x="301977" y="20656"/>
                </a:lnTo>
                <a:lnTo>
                  <a:pt x="305813" y="14469"/>
                </a:lnTo>
                <a:lnTo>
                  <a:pt x="311600" y="10557"/>
                </a:lnTo>
                <a:lnTo>
                  <a:pt x="318838" y="9193"/>
                </a:lnTo>
                <a:lnTo>
                  <a:pt x="333744" y="9193"/>
                </a:lnTo>
                <a:lnTo>
                  <a:pt x="335885" y="5664"/>
                </a:lnTo>
                <a:lnTo>
                  <a:pt x="332157" y="2324"/>
                </a:lnTo>
                <a:lnTo>
                  <a:pt x="326105" y="0"/>
                </a:lnTo>
                <a:close/>
              </a:path>
              <a:path w="723265" h="57785">
                <a:moveTo>
                  <a:pt x="333246" y="44030"/>
                </a:moveTo>
                <a:lnTo>
                  <a:pt x="329403" y="47024"/>
                </a:lnTo>
                <a:lnTo>
                  <a:pt x="324670" y="48522"/>
                </a:lnTo>
                <a:lnTo>
                  <a:pt x="335505" y="48522"/>
                </a:lnTo>
                <a:lnTo>
                  <a:pt x="333246" y="44030"/>
                </a:lnTo>
                <a:close/>
              </a:path>
              <a:path w="723265" h="57785">
                <a:moveTo>
                  <a:pt x="333744" y="9193"/>
                </a:moveTo>
                <a:lnTo>
                  <a:pt x="324429" y="9193"/>
                </a:lnTo>
                <a:lnTo>
                  <a:pt x="328094" y="10722"/>
                </a:lnTo>
                <a:lnTo>
                  <a:pt x="331445" y="12983"/>
                </a:lnTo>
                <a:lnTo>
                  <a:pt x="333744" y="9193"/>
                </a:lnTo>
                <a:close/>
              </a:path>
              <a:path w="723265" h="57785">
                <a:moveTo>
                  <a:pt x="361360" y="879"/>
                </a:moveTo>
                <a:lnTo>
                  <a:pt x="351539" y="879"/>
                </a:lnTo>
                <a:lnTo>
                  <a:pt x="351539" y="56835"/>
                </a:lnTo>
                <a:lnTo>
                  <a:pt x="360177" y="56835"/>
                </a:lnTo>
                <a:lnTo>
                  <a:pt x="372113" y="40668"/>
                </a:lnTo>
                <a:lnTo>
                  <a:pt x="361360" y="40668"/>
                </a:lnTo>
                <a:lnTo>
                  <a:pt x="361360" y="879"/>
                </a:lnTo>
                <a:close/>
              </a:path>
              <a:path w="723265" h="57785">
                <a:moveTo>
                  <a:pt x="399317" y="17109"/>
                </a:moveTo>
                <a:lnTo>
                  <a:pt x="389506" y="17109"/>
                </a:lnTo>
                <a:lnTo>
                  <a:pt x="389506" y="56835"/>
                </a:lnTo>
                <a:lnTo>
                  <a:pt x="399317" y="56835"/>
                </a:lnTo>
                <a:lnTo>
                  <a:pt x="399317" y="17109"/>
                </a:lnTo>
                <a:close/>
              </a:path>
              <a:path w="723265" h="57785">
                <a:moveTo>
                  <a:pt x="399317" y="879"/>
                </a:moveTo>
                <a:lnTo>
                  <a:pt x="390721" y="879"/>
                </a:lnTo>
                <a:lnTo>
                  <a:pt x="361360" y="40668"/>
                </a:lnTo>
                <a:lnTo>
                  <a:pt x="372113" y="40668"/>
                </a:lnTo>
                <a:lnTo>
                  <a:pt x="389506" y="17109"/>
                </a:lnTo>
                <a:lnTo>
                  <a:pt x="399317" y="17109"/>
                </a:lnTo>
                <a:lnTo>
                  <a:pt x="399317" y="879"/>
                </a:lnTo>
                <a:close/>
              </a:path>
              <a:path w="723265" h="57785">
                <a:moveTo>
                  <a:pt x="429526" y="879"/>
                </a:moveTo>
                <a:lnTo>
                  <a:pt x="419620" y="879"/>
                </a:lnTo>
                <a:lnTo>
                  <a:pt x="419620" y="56835"/>
                </a:lnTo>
                <a:lnTo>
                  <a:pt x="429473" y="56835"/>
                </a:lnTo>
                <a:lnTo>
                  <a:pt x="429473" y="16627"/>
                </a:lnTo>
                <a:lnTo>
                  <a:pt x="441036" y="16627"/>
                </a:lnTo>
                <a:lnTo>
                  <a:pt x="429526" y="879"/>
                </a:lnTo>
                <a:close/>
              </a:path>
              <a:path w="723265" h="57785">
                <a:moveTo>
                  <a:pt x="476121" y="16407"/>
                </a:moveTo>
                <a:lnTo>
                  <a:pt x="466404" y="16407"/>
                </a:lnTo>
                <a:lnTo>
                  <a:pt x="466404" y="56835"/>
                </a:lnTo>
                <a:lnTo>
                  <a:pt x="476121" y="56835"/>
                </a:lnTo>
                <a:lnTo>
                  <a:pt x="476121" y="16407"/>
                </a:lnTo>
                <a:close/>
              </a:path>
              <a:path w="723265" h="57785">
                <a:moveTo>
                  <a:pt x="441036" y="16627"/>
                </a:moveTo>
                <a:lnTo>
                  <a:pt x="429473" y="16627"/>
                </a:lnTo>
                <a:lnTo>
                  <a:pt x="447284" y="41234"/>
                </a:lnTo>
                <a:lnTo>
                  <a:pt x="448729" y="41234"/>
                </a:lnTo>
                <a:lnTo>
                  <a:pt x="458845" y="27025"/>
                </a:lnTo>
                <a:lnTo>
                  <a:pt x="448635" y="27025"/>
                </a:lnTo>
                <a:lnTo>
                  <a:pt x="441036" y="16627"/>
                </a:lnTo>
                <a:close/>
              </a:path>
              <a:path w="723265" h="57785">
                <a:moveTo>
                  <a:pt x="476121" y="879"/>
                </a:moveTo>
                <a:lnTo>
                  <a:pt x="466865" y="879"/>
                </a:lnTo>
                <a:lnTo>
                  <a:pt x="448635" y="27025"/>
                </a:lnTo>
                <a:lnTo>
                  <a:pt x="458845" y="27025"/>
                </a:lnTo>
                <a:lnTo>
                  <a:pt x="466404" y="16407"/>
                </a:lnTo>
                <a:lnTo>
                  <a:pt x="476121" y="16407"/>
                </a:lnTo>
                <a:lnTo>
                  <a:pt x="476121" y="879"/>
                </a:lnTo>
                <a:close/>
              </a:path>
              <a:path w="723265" h="57785">
                <a:moveTo>
                  <a:pt x="529156" y="879"/>
                </a:moveTo>
                <a:lnTo>
                  <a:pt x="496435" y="879"/>
                </a:lnTo>
                <a:lnTo>
                  <a:pt x="496435" y="56835"/>
                </a:lnTo>
                <a:lnTo>
                  <a:pt x="499691" y="56835"/>
                </a:lnTo>
                <a:lnTo>
                  <a:pt x="504508" y="57171"/>
                </a:lnTo>
                <a:lnTo>
                  <a:pt x="510979" y="57171"/>
                </a:lnTo>
                <a:lnTo>
                  <a:pt x="520157" y="55946"/>
                </a:lnTo>
                <a:lnTo>
                  <a:pt x="526934" y="52388"/>
                </a:lnTo>
                <a:lnTo>
                  <a:pt x="530185" y="47956"/>
                </a:lnTo>
                <a:lnTo>
                  <a:pt x="510434" y="47956"/>
                </a:lnTo>
                <a:lnTo>
                  <a:pt x="506256" y="47642"/>
                </a:lnTo>
                <a:lnTo>
                  <a:pt x="506256" y="31737"/>
                </a:lnTo>
                <a:lnTo>
                  <a:pt x="508759" y="31391"/>
                </a:lnTo>
                <a:lnTo>
                  <a:pt x="511146" y="31276"/>
                </a:lnTo>
                <a:lnTo>
                  <a:pt x="532570" y="31276"/>
                </a:lnTo>
                <a:lnTo>
                  <a:pt x="532570" y="28595"/>
                </a:lnTo>
                <a:lnTo>
                  <a:pt x="525973" y="22543"/>
                </a:lnTo>
                <a:lnTo>
                  <a:pt x="506256" y="22543"/>
                </a:lnTo>
                <a:lnTo>
                  <a:pt x="506256" y="10052"/>
                </a:lnTo>
                <a:lnTo>
                  <a:pt x="529156" y="10052"/>
                </a:lnTo>
                <a:lnTo>
                  <a:pt x="529156" y="879"/>
                </a:lnTo>
                <a:close/>
              </a:path>
              <a:path w="723265" h="57785">
                <a:moveTo>
                  <a:pt x="532570" y="31276"/>
                </a:moveTo>
                <a:lnTo>
                  <a:pt x="519837" y="31276"/>
                </a:lnTo>
                <a:lnTo>
                  <a:pt x="522790" y="34857"/>
                </a:lnTo>
                <a:lnTo>
                  <a:pt x="522790" y="44595"/>
                </a:lnTo>
                <a:lnTo>
                  <a:pt x="519785" y="47956"/>
                </a:lnTo>
                <a:lnTo>
                  <a:pt x="530185" y="47956"/>
                </a:lnTo>
                <a:lnTo>
                  <a:pt x="531131" y="46666"/>
                </a:lnTo>
                <a:lnTo>
                  <a:pt x="532570" y="38951"/>
                </a:lnTo>
                <a:lnTo>
                  <a:pt x="532570" y="31276"/>
                </a:lnTo>
                <a:close/>
              </a:path>
              <a:path w="723265" h="57785">
                <a:moveTo>
                  <a:pt x="525470" y="22083"/>
                </a:moveTo>
                <a:lnTo>
                  <a:pt x="511774" y="22083"/>
                </a:lnTo>
                <a:lnTo>
                  <a:pt x="508392" y="22219"/>
                </a:lnTo>
                <a:lnTo>
                  <a:pt x="506256" y="22543"/>
                </a:lnTo>
                <a:lnTo>
                  <a:pt x="525973" y="22543"/>
                </a:lnTo>
                <a:lnTo>
                  <a:pt x="525470" y="22083"/>
                </a:lnTo>
                <a:close/>
              </a:path>
              <a:path w="723265" h="57785">
                <a:moveTo>
                  <a:pt x="575396" y="722"/>
                </a:moveTo>
                <a:lnTo>
                  <a:pt x="566768" y="722"/>
                </a:lnTo>
                <a:lnTo>
                  <a:pt x="543103" y="56835"/>
                </a:lnTo>
                <a:lnTo>
                  <a:pt x="553040" y="56835"/>
                </a:lnTo>
                <a:lnTo>
                  <a:pt x="558893" y="42532"/>
                </a:lnTo>
                <a:lnTo>
                  <a:pt x="593036" y="42532"/>
                </a:lnTo>
                <a:lnTo>
                  <a:pt x="589166" y="33360"/>
                </a:lnTo>
                <a:lnTo>
                  <a:pt x="562653" y="33360"/>
                </a:lnTo>
                <a:lnTo>
                  <a:pt x="570841" y="13434"/>
                </a:lnTo>
                <a:lnTo>
                  <a:pt x="580759" y="13434"/>
                </a:lnTo>
                <a:lnTo>
                  <a:pt x="575396" y="722"/>
                </a:lnTo>
                <a:close/>
              </a:path>
              <a:path w="723265" h="57785">
                <a:moveTo>
                  <a:pt x="593036" y="42532"/>
                </a:moveTo>
                <a:lnTo>
                  <a:pt x="582757" y="42532"/>
                </a:lnTo>
                <a:lnTo>
                  <a:pt x="588599" y="56835"/>
                </a:lnTo>
                <a:lnTo>
                  <a:pt x="599070" y="56835"/>
                </a:lnTo>
                <a:lnTo>
                  <a:pt x="593036" y="42532"/>
                </a:lnTo>
                <a:close/>
              </a:path>
              <a:path w="723265" h="57785">
                <a:moveTo>
                  <a:pt x="580759" y="13434"/>
                </a:moveTo>
                <a:lnTo>
                  <a:pt x="570841" y="13434"/>
                </a:lnTo>
                <a:lnTo>
                  <a:pt x="579019" y="33360"/>
                </a:lnTo>
                <a:lnTo>
                  <a:pt x="589166" y="33360"/>
                </a:lnTo>
                <a:lnTo>
                  <a:pt x="580759" y="13434"/>
                </a:lnTo>
                <a:close/>
              </a:path>
              <a:path w="723265" h="57785">
                <a:moveTo>
                  <a:pt x="622096" y="879"/>
                </a:moveTo>
                <a:lnTo>
                  <a:pt x="612232" y="879"/>
                </a:lnTo>
                <a:lnTo>
                  <a:pt x="612232" y="56835"/>
                </a:lnTo>
                <a:lnTo>
                  <a:pt x="622096" y="56835"/>
                </a:lnTo>
                <a:lnTo>
                  <a:pt x="622096" y="32920"/>
                </a:lnTo>
                <a:lnTo>
                  <a:pt x="657393" y="32920"/>
                </a:lnTo>
                <a:lnTo>
                  <a:pt x="657393" y="23737"/>
                </a:lnTo>
                <a:lnTo>
                  <a:pt x="622096" y="23737"/>
                </a:lnTo>
                <a:lnTo>
                  <a:pt x="622096" y="879"/>
                </a:lnTo>
                <a:close/>
              </a:path>
              <a:path w="723265" h="57785">
                <a:moveTo>
                  <a:pt x="657393" y="32920"/>
                </a:moveTo>
                <a:lnTo>
                  <a:pt x="647697" y="32920"/>
                </a:lnTo>
                <a:lnTo>
                  <a:pt x="647697" y="56835"/>
                </a:lnTo>
                <a:lnTo>
                  <a:pt x="657393" y="56835"/>
                </a:lnTo>
                <a:lnTo>
                  <a:pt x="657393" y="32920"/>
                </a:lnTo>
                <a:close/>
              </a:path>
              <a:path w="723265" h="57785">
                <a:moveTo>
                  <a:pt x="657393" y="879"/>
                </a:moveTo>
                <a:lnTo>
                  <a:pt x="647697" y="879"/>
                </a:lnTo>
                <a:lnTo>
                  <a:pt x="647697" y="23737"/>
                </a:lnTo>
                <a:lnTo>
                  <a:pt x="657393" y="23737"/>
                </a:lnTo>
                <a:lnTo>
                  <a:pt x="657393" y="879"/>
                </a:lnTo>
                <a:close/>
              </a:path>
              <a:path w="723265" h="57785">
                <a:moveTo>
                  <a:pt x="687549" y="879"/>
                </a:moveTo>
                <a:lnTo>
                  <a:pt x="677717" y="879"/>
                </a:lnTo>
                <a:lnTo>
                  <a:pt x="677717" y="56835"/>
                </a:lnTo>
                <a:lnTo>
                  <a:pt x="687549" y="56835"/>
                </a:lnTo>
                <a:lnTo>
                  <a:pt x="687549" y="27967"/>
                </a:lnTo>
                <a:lnTo>
                  <a:pt x="699231" y="27967"/>
                </a:lnTo>
                <a:lnTo>
                  <a:pt x="698768" y="27402"/>
                </a:lnTo>
                <a:lnTo>
                  <a:pt x="687549" y="27402"/>
                </a:lnTo>
                <a:lnTo>
                  <a:pt x="687549" y="879"/>
                </a:lnTo>
                <a:close/>
              </a:path>
              <a:path w="723265" h="57785">
                <a:moveTo>
                  <a:pt x="699231" y="27967"/>
                </a:moveTo>
                <a:lnTo>
                  <a:pt x="687549" y="27967"/>
                </a:lnTo>
                <a:lnTo>
                  <a:pt x="710397" y="56835"/>
                </a:lnTo>
                <a:lnTo>
                  <a:pt x="722888" y="56835"/>
                </a:lnTo>
                <a:lnTo>
                  <a:pt x="699231" y="27967"/>
                </a:lnTo>
                <a:close/>
              </a:path>
              <a:path w="723265" h="57785">
                <a:moveTo>
                  <a:pt x="721433" y="879"/>
                </a:moveTo>
                <a:lnTo>
                  <a:pt x="709632" y="879"/>
                </a:lnTo>
                <a:lnTo>
                  <a:pt x="687549" y="27402"/>
                </a:lnTo>
                <a:lnTo>
                  <a:pt x="698768" y="27402"/>
                </a:lnTo>
                <a:lnTo>
                  <a:pt x="698408" y="26962"/>
                </a:lnTo>
                <a:lnTo>
                  <a:pt x="721433" y="879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4860" y="1113526"/>
            <a:ext cx="1066051" cy="2321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6569035" y="1059852"/>
            <a:ext cx="232410" cy="50800"/>
            <a:chOff x="16569035" y="1059852"/>
            <a:chExt cx="232410" cy="50800"/>
          </a:xfrm>
        </p:grpSpPr>
        <p:sp>
          <p:nvSpPr>
            <p:cNvPr id="25" name="object 25"/>
            <p:cNvSpPr/>
            <p:nvPr/>
          </p:nvSpPr>
          <p:spPr>
            <a:xfrm>
              <a:off x="16596604" y="1059852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40">
                  <a:moveTo>
                    <a:pt x="47914" y="31"/>
                  </a:moveTo>
                  <a:lnTo>
                    <a:pt x="0" y="0"/>
                  </a:lnTo>
                  <a:lnTo>
                    <a:pt x="7277" y="15172"/>
                  </a:lnTo>
                  <a:lnTo>
                    <a:pt x="47914" y="3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569035" y="1059852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27527" y="0"/>
                  </a:moveTo>
                  <a:lnTo>
                    <a:pt x="0" y="28072"/>
                  </a:lnTo>
                  <a:lnTo>
                    <a:pt x="34805" y="15172"/>
                  </a:lnTo>
                  <a:lnTo>
                    <a:pt x="2752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75775" y="1063423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90">
                  <a:moveTo>
                    <a:pt x="91882" y="0"/>
                  </a:moveTo>
                  <a:lnTo>
                    <a:pt x="0" y="35381"/>
                  </a:lnTo>
                  <a:lnTo>
                    <a:pt x="125221" y="46668"/>
                  </a:lnTo>
                  <a:lnTo>
                    <a:pt x="91882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6896616" y="1059883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4" h="19684">
                <a:moveTo>
                  <a:pt x="76374" y="0"/>
                </a:moveTo>
                <a:lnTo>
                  <a:pt x="0" y="0"/>
                </a:lnTo>
                <a:lnTo>
                  <a:pt x="26627" y="19591"/>
                </a:lnTo>
                <a:lnTo>
                  <a:pt x="7637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79749" y="1138823"/>
            <a:ext cx="89274" cy="1059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923317" y="1059883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09">
                <a:moveTo>
                  <a:pt x="50511" y="0"/>
                </a:moveTo>
                <a:lnTo>
                  <a:pt x="49747" y="0"/>
                </a:lnTo>
                <a:lnTo>
                  <a:pt x="0" y="19591"/>
                </a:lnTo>
                <a:lnTo>
                  <a:pt x="30218" y="41716"/>
                </a:lnTo>
                <a:lnTo>
                  <a:pt x="5051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03356" y="1282672"/>
            <a:ext cx="78552" cy="1012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6727124" y="1153189"/>
            <a:ext cx="170815" cy="156845"/>
            <a:chOff x="16727124" y="1153189"/>
            <a:chExt cx="170815" cy="156845"/>
          </a:xfrm>
        </p:grpSpPr>
        <p:sp>
          <p:nvSpPr>
            <p:cNvPr id="33" name="object 33"/>
            <p:cNvSpPr/>
            <p:nvPr/>
          </p:nvSpPr>
          <p:spPr>
            <a:xfrm>
              <a:off x="16780557" y="1153189"/>
              <a:ext cx="117475" cy="85725"/>
            </a:xfrm>
            <a:custGeom>
              <a:avLst/>
              <a:gdLst/>
              <a:ahLst/>
              <a:cxnLst/>
              <a:rect l="l" t="t" r="r" b="b"/>
              <a:pathLst>
                <a:path w="117475" h="85725">
                  <a:moveTo>
                    <a:pt x="46679" y="0"/>
                  </a:moveTo>
                  <a:lnTo>
                    <a:pt x="0" y="72887"/>
                  </a:lnTo>
                  <a:lnTo>
                    <a:pt x="116886" y="85243"/>
                  </a:lnTo>
                  <a:lnTo>
                    <a:pt x="4667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27124" y="1226067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53495" y="0"/>
                  </a:moveTo>
                  <a:lnTo>
                    <a:pt x="0" y="83390"/>
                  </a:lnTo>
                  <a:lnTo>
                    <a:pt x="170371" y="12376"/>
                  </a:lnTo>
                  <a:lnTo>
                    <a:pt x="5349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6479090" y="1302892"/>
            <a:ext cx="366395" cy="167005"/>
            <a:chOff x="16479090" y="1302892"/>
            <a:chExt cx="366395" cy="167005"/>
          </a:xfrm>
        </p:grpSpPr>
        <p:sp>
          <p:nvSpPr>
            <p:cNvPr id="36" name="object 36"/>
            <p:cNvSpPr/>
            <p:nvPr/>
          </p:nvSpPr>
          <p:spPr>
            <a:xfrm>
              <a:off x="16479090" y="130289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8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72916" y="1371361"/>
              <a:ext cx="172434" cy="985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6593735" y="1157545"/>
            <a:ext cx="123825" cy="93980"/>
            <a:chOff x="16593735" y="1157545"/>
            <a:chExt cx="123825" cy="93980"/>
          </a:xfrm>
        </p:grpSpPr>
        <p:sp>
          <p:nvSpPr>
            <p:cNvPr id="39" name="object 39"/>
            <p:cNvSpPr/>
            <p:nvPr/>
          </p:nvSpPr>
          <p:spPr>
            <a:xfrm>
              <a:off x="16593735" y="1157545"/>
              <a:ext cx="123825" cy="5080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96824" y="0"/>
                  </a:moveTo>
                  <a:lnTo>
                    <a:pt x="0" y="37799"/>
                  </a:lnTo>
                  <a:lnTo>
                    <a:pt x="123409" y="50406"/>
                  </a:lnTo>
                  <a:lnTo>
                    <a:pt x="9682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593735" y="1195345"/>
              <a:ext cx="123825" cy="56515"/>
            </a:xfrm>
            <a:custGeom>
              <a:avLst/>
              <a:gdLst/>
              <a:ahLst/>
              <a:cxnLst/>
              <a:rect l="l" t="t" r="r" b="b"/>
              <a:pathLst>
                <a:path w="123825" h="56515">
                  <a:moveTo>
                    <a:pt x="0" y="0"/>
                  </a:moveTo>
                  <a:lnTo>
                    <a:pt x="15339" y="56176"/>
                  </a:lnTo>
                  <a:lnTo>
                    <a:pt x="123409" y="12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7696099" y="10366176"/>
            <a:ext cx="471170" cy="502284"/>
            <a:chOff x="17696099" y="10366176"/>
            <a:chExt cx="471170" cy="502284"/>
          </a:xfrm>
        </p:grpSpPr>
        <p:sp>
          <p:nvSpPr>
            <p:cNvPr id="42" name="object 42"/>
            <p:cNvSpPr/>
            <p:nvPr/>
          </p:nvSpPr>
          <p:spPr>
            <a:xfrm>
              <a:off x="17696183" y="10567895"/>
              <a:ext cx="257810" cy="300990"/>
            </a:xfrm>
            <a:custGeom>
              <a:avLst/>
              <a:gdLst/>
              <a:ahLst/>
              <a:cxnLst/>
              <a:rect l="l" t="t" r="r" b="b"/>
              <a:pathLst>
                <a:path w="257809" h="300990">
                  <a:moveTo>
                    <a:pt x="0" y="0"/>
                  </a:moveTo>
                  <a:lnTo>
                    <a:pt x="0" y="300430"/>
                  </a:lnTo>
                  <a:lnTo>
                    <a:pt x="257301" y="26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696099" y="10366176"/>
              <a:ext cx="471170" cy="227965"/>
            </a:xfrm>
            <a:custGeom>
              <a:avLst/>
              <a:gdLst/>
              <a:ahLst/>
              <a:cxnLst/>
              <a:rect l="l" t="t" r="r" b="b"/>
              <a:pathLst>
                <a:path w="471169" h="227965">
                  <a:moveTo>
                    <a:pt x="471095" y="0"/>
                  </a:moveTo>
                  <a:lnTo>
                    <a:pt x="0" y="196716"/>
                  </a:lnTo>
                  <a:lnTo>
                    <a:pt x="0" y="201721"/>
                  </a:lnTo>
                  <a:lnTo>
                    <a:pt x="257301" y="227888"/>
                  </a:lnTo>
                  <a:lnTo>
                    <a:pt x="471095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0" y="1134643"/>
            <a:ext cx="681355" cy="925830"/>
            <a:chOff x="0" y="1134643"/>
            <a:chExt cx="681355" cy="925830"/>
          </a:xfrm>
        </p:grpSpPr>
        <p:sp>
          <p:nvSpPr>
            <p:cNvPr id="45" name="object 45"/>
            <p:cNvSpPr/>
            <p:nvPr/>
          </p:nvSpPr>
          <p:spPr>
            <a:xfrm>
              <a:off x="141090" y="1429579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19"/>
                  </a:lnTo>
                  <a:lnTo>
                    <a:pt x="540098" y="630619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1134643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74"/>
                  </a:lnTo>
                  <a:lnTo>
                    <a:pt x="141092" y="349866"/>
                  </a:lnTo>
                  <a:lnTo>
                    <a:pt x="681180" y="294946"/>
                  </a:lnTo>
                  <a:lnTo>
                    <a:pt x="681180" y="28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1580401" y="1067454"/>
            <a:ext cx="10136817" cy="1158221"/>
          </a:xfrm>
          <a:custGeom>
            <a:avLst/>
            <a:gdLst/>
            <a:ahLst/>
            <a:cxnLst/>
            <a:rect l="l" t="t" r="r" b="b"/>
            <a:pathLst>
              <a:path w="8478520" h="913130">
                <a:moveTo>
                  <a:pt x="8478097" y="0"/>
                </a:moveTo>
                <a:lnTo>
                  <a:pt x="0" y="0"/>
                </a:lnTo>
                <a:lnTo>
                  <a:pt x="0" y="742249"/>
                </a:lnTo>
                <a:lnTo>
                  <a:pt x="8320374" y="742249"/>
                </a:lnTo>
                <a:lnTo>
                  <a:pt x="8478097" y="913019"/>
                </a:lnTo>
                <a:lnTo>
                  <a:pt x="8478097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846137" y="1192781"/>
            <a:ext cx="10621205" cy="5834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b="1" spc="-130" dirty="0"/>
              <a:t>ПЛАНЫ ЦПЭ НА 202</a:t>
            </a:r>
            <a:r>
              <a:rPr lang="en-US" b="1" spc="-130" dirty="0"/>
              <a:t>2</a:t>
            </a:r>
            <a:r>
              <a:rPr lang="ru-RU" b="1" spc="-130" dirty="0"/>
              <a:t> год</a:t>
            </a:r>
            <a:endParaRPr lang="ru-RU" spc="-80" dirty="0"/>
          </a:p>
        </p:txBody>
      </p:sp>
      <p:sp>
        <p:nvSpPr>
          <p:cNvPr id="49" name="object 49"/>
          <p:cNvSpPr txBox="1"/>
          <p:nvPr/>
        </p:nvSpPr>
        <p:spPr>
          <a:xfrm>
            <a:off x="18755210" y="1061329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1A315C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1A315C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1A315C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1C71E3D0-3F7B-E84F-A680-70E7FAF557DA}"/>
              </a:ext>
            </a:extLst>
          </p:cNvPr>
          <p:cNvSpPr/>
          <p:nvPr/>
        </p:nvSpPr>
        <p:spPr>
          <a:xfrm>
            <a:off x="10972019" y="2593538"/>
            <a:ext cx="7238168" cy="2402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A31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ИНОСТРАННЫХ ДЕЛЕГАЦИЙ</a:t>
            </a:r>
            <a:r>
              <a:rPr lang="en-US" sz="2800" b="1" dirty="0">
                <a:solidFill>
                  <a:srgbClr val="1A31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b="1" dirty="0">
              <a:solidFill>
                <a:srgbClr val="1A31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1A315C"/>
              </a:buClr>
              <a:buFont typeface="Wingdings" pitchFamily="2" charset="2"/>
              <a:buChar char="Ø"/>
            </a:pP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Страна делегации - 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ИНДИЯ </a:t>
            </a:r>
          </a:p>
          <a:p>
            <a:pPr marL="342900" lvl="0" indent="-342900">
              <a:lnSpc>
                <a:spcPct val="150000"/>
              </a:lnSpc>
              <a:buClr>
                <a:srgbClr val="1A315C"/>
              </a:buClr>
              <a:buFont typeface="Wingdings" pitchFamily="2" charset="2"/>
              <a:buChar char="Ø"/>
            </a:pP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Страна делегации - 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ВЬЕТНАМ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buClr>
                <a:srgbClr val="1A315C"/>
              </a:buClr>
              <a:buFont typeface="Wingdings" pitchFamily="2" charset="2"/>
              <a:buChar char="Ø"/>
            </a:pP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Страна делегации - 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ГЕРМАНИЯ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buClr>
                <a:srgbClr val="1A315C"/>
              </a:buClr>
              <a:buFont typeface="Wingdings" pitchFamily="2" charset="2"/>
              <a:buChar char="Ø"/>
            </a:pP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Страна делегации - 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КИТАЙ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3E3F6567-8508-E64D-ACE8-D491E930EBC7}"/>
              </a:ext>
            </a:extLst>
          </p:cNvPr>
          <p:cNvSpPr/>
          <p:nvPr/>
        </p:nvSpPr>
        <p:spPr>
          <a:xfrm>
            <a:off x="1580359" y="7098912"/>
            <a:ext cx="16115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1A315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ПРЯМЫЕ ЛИНИИ С ТОРГОВЫМИ ПРЕДСТАВИТЕЛЯМИ РФ В ЗАРУБЕЖНЫХ СТРАНАХ:</a:t>
            </a:r>
            <a:endParaRPr lang="ru-RU" sz="2800" b="1" dirty="0">
              <a:solidFill>
                <a:srgbClr val="1A315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Таблица 56">
            <a:extLst>
              <a:ext uri="{FF2B5EF4-FFF2-40B4-BE49-F238E27FC236}">
                <a16:creationId xmlns:a16="http://schemas.microsoft.com/office/drawing/2014/main" id="{3149E9CC-D266-A847-B3DD-BD549D9BB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506960"/>
              </p:ext>
            </p:extLst>
          </p:nvPr>
        </p:nvGraphicFramePr>
        <p:xfrm>
          <a:off x="1580359" y="7839037"/>
          <a:ext cx="13187180" cy="330111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395100">
                  <a:extLst>
                    <a:ext uri="{9D8B030D-6E8A-4147-A177-3AD203B41FA5}">
                      <a16:colId xmlns:a16="http://schemas.microsoft.com/office/drawing/2014/main" val="1972767896"/>
                    </a:ext>
                  </a:extLst>
                </a:gridCol>
                <a:gridCol w="4396040">
                  <a:extLst>
                    <a:ext uri="{9D8B030D-6E8A-4147-A177-3AD203B41FA5}">
                      <a16:colId xmlns:a16="http://schemas.microsoft.com/office/drawing/2014/main" val="2934705355"/>
                    </a:ext>
                  </a:extLst>
                </a:gridCol>
                <a:gridCol w="4396040">
                  <a:extLst>
                    <a:ext uri="{9D8B030D-6E8A-4147-A177-3AD203B41FA5}">
                      <a16:colId xmlns:a16="http://schemas.microsoft.com/office/drawing/2014/main" val="41580538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ru-RU" sz="2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Италия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ru-RU" sz="2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ОАЭ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ru-RU" sz="2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Германия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ru-RU" sz="2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Словакия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ru-RU" sz="2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Сербия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ru-RU" sz="2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Индия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ru-RU" sz="2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Алжир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ru-RU" sz="2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Турция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ru-RU" sz="2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Армения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ru-RU" sz="2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Чехия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ru-RU" sz="2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Вьетнам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ru-RU" sz="2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Южная Корея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ru-RU" sz="2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Китай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ru-RU" sz="2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Египет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ru-RU" sz="2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ЮАР</a:t>
                      </a:r>
                    </a:p>
                    <a:p>
                      <a:pPr marL="342900" marR="0" lvl="0" indent="-342900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Char char=""/>
                        <a:tabLst/>
                        <a:defRPr/>
                      </a:pPr>
                      <a:r>
                        <a:rPr lang="ru-RU" sz="2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Казахстан</a:t>
                      </a:r>
                      <a:endParaRPr lang="ru-RU" sz="2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endParaRPr lang="ru-RU" sz="2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7338120"/>
                  </a:ext>
                </a:extLst>
              </a:tr>
            </a:tbl>
          </a:graphicData>
        </a:graphic>
      </p:graphicFrame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E481C0C0-9DD6-6747-BA0F-7FABC580AEB9}"/>
              </a:ext>
            </a:extLst>
          </p:cNvPr>
          <p:cNvSpPr/>
          <p:nvPr/>
        </p:nvSpPr>
        <p:spPr>
          <a:xfrm>
            <a:off x="1580359" y="2575578"/>
            <a:ext cx="10052050" cy="28870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1A315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МЕЖДУНАРОДНЫЕ БИЗНЕС-МИССИИ</a:t>
            </a:r>
            <a:r>
              <a:rPr lang="en-US" sz="2800" b="1" dirty="0">
                <a:solidFill>
                  <a:srgbClr val="1A315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2800" b="1" dirty="0">
              <a:solidFill>
                <a:srgbClr val="1A31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1A315C"/>
              </a:buClr>
              <a:buFont typeface="Wingdings" pitchFamily="2" charset="2"/>
              <a:buChar char="Ø"/>
            </a:pPr>
            <a:r>
              <a:rPr lang="ru-RU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Бизнес-миссия в г. Минск </a:t>
            </a:r>
            <a:r>
              <a:rPr lang="ru-RU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(БЕЛАРУСЬ)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1A315C"/>
              </a:buClr>
              <a:buFont typeface="Wingdings" pitchFamily="2" charset="2"/>
              <a:buChar char="Ø"/>
            </a:pPr>
            <a:r>
              <a:rPr lang="ru-RU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Бизнес-миссия в г. Баку </a:t>
            </a:r>
            <a:r>
              <a:rPr lang="ru-RU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(АЗЕРБАЙДЖАН)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1A315C"/>
              </a:buClr>
              <a:buFont typeface="Wingdings" pitchFamily="2" charset="2"/>
              <a:buChar char="Ø"/>
            </a:pPr>
            <a:r>
              <a:rPr lang="ru-RU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Бизнес-миссия в г. Ташкент </a:t>
            </a:r>
            <a:r>
              <a:rPr lang="ru-RU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(УЗБЕКИСТАН)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1A315C"/>
              </a:buClr>
              <a:buFont typeface="Wingdings" pitchFamily="2" charset="2"/>
              <a:buChar char="Ø"/>
            </a:pPr>
            <a:r>
              <a:rPr lang="ru-RU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Бизнес-миссия в г. Алматы </a:t>
            </a:r>
            <a:r>
              <a:rPr lang="ru-RU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(КАЗАХСТАН)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1A315C"/>
              </a:buClr>
              <a:buFont typeface="Wingdings" pitchFamily="2" charset="2"/>
              <a:buChar char="Ø"/>
            </a:pPr>
            <a:r>
              <a:rPr lang="ru-RU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Бизнес-миссия в г. Дубай </a:t>
            </a:r>
            <a:r>
              <a:rPr lang="ru-RU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(ОАЭ) </a:t>
            </a:r>
          </a:p>
        </p:txBody>
      </p:sp>
      <p:sp>
        <p:nvSpPr>
          <p:cNvPr id="60" name="object 50">
            <a:extLst>
              <a:ext uri="{FF2B5EF4-FFF2-40B4-BE49-F238E27FC236}">
                <a16:creationId xmlns:a16="http://schemas.microsoft.com/office/drawing/2014/main" id="{718D1455-9B2E-804B-8B77-375CE42FF01E}"/>
              </a:ext>
            </a:extLst>
          </p:cNvPr>
          <p:cNvSpPr/>
          <p:nvPr/>
        </p:nvSpPr>
        <p:spPr>
          <a:xfrm flipH="1">
            <a:off x="9602204" y="2564455"/>
            <a:ext cx="72008" cy="3789141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6124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02243" y="1113681"/>
            <a:ext cx="554990" cy="226060"/>
          </a:xfrm>
          <a:custGeom>
            <a:avLst/>
            <a:gdLst/>
            <a:ahLst/>
            <a:cxnLst/>
            <a:rect l="l" t="t" r="r" b="b"/>
            <a:pathLst>
              <a:path w="554990" h="226059">
                <a:moveTo>
                  <a:pt x="181876" y="67132"/>
                </a:moveTo>
                <a:lnTo>
                  <a:pt x="140957" y="67132"/>
                </a:lnTo>
                <a:lnTo>
                  <a:pt x="97548" y="123469"/>
                </a:lnTo>
                <a:lnTo>
                  <a:pt x="93738" y="128219"/>
                </a:lnTo>
                <a:lnTo>
                  <a:pt x="93560" y="129641"/>
                </a:lnTo>
                <a:lnTo>
                  <a:pt x="91313" y="129641"/>
                </a:lnTo>
                <a:lnTo>
                  <a:pt x="90881" y="128104"/>
                </a:lnTo>
                <a:lnTo>
                  <a:pt x="88836" y="125590"/>
                </a:lnTo>
                <a:lnTo>
                  <a:pt x="40906" y="67132"/>
                </a:lnTo>
                <a:lnTo>
                  <a:pt x="0" y="67132"/>
                </a:lnTo>
                <a:lnTo>
                  <a:pt x="0" y="221729"/>
                </a:lnTo>
                <a:lnTo>
                  <a:pt x="49987" y="221729"/>
                </a:lnTo>
                <a:lnTo>
                  <a:pt x="49974" y="149771"/>
                </a:lnTo>
                <a:lnTo>
                  <a:pt x="48856" y="145567"/>
                </a:lnTo>
                <a:lnTo>
                  <a:pt x="51130" y="145567"/>
                </a:lnTo>
                <a:lnTo>
                  <a:pt x="91325" y="191744"/>
                </a:lnTo>
                <a:lnTo>
                  <a:pt x="93484" y="191744"/>
                </a:lnTo>
                <a:lnTo>
                  <a:pt x="130733" y="145567"/>
                </a:lnTo>
                <a:lnTo>
                  <a:pt x="132981" y="145567"/>
                </a:lnTo>
                <a:lnTo>
                  <a:pt x="131864" y="149771"/>
                </a:lnTo>
                <a:lnTo>
                  <a:pt x="131864" y="221729"/>
                </a:lnTo>
                <a:lnTo>
                  <a:pt x="181876" y="221729"/>
                </a:lnTo>
                <a:lnTo>
                  <a:pt x="181876" y="145567"/>
                </a:lnTo>
                <a:lnTo>
                  <a:pt x="181876" y="129641"/>
                </a:lnTo>
                <a:lnTo>
                  <a:pt x="181876" y="67132"/>
                </a:lnTo>
                <a:close/>
              </a:path>
              <a:path w="554990" h="226059">
                <a:moveTo>
                  <a:pt x="374535" y="144856"/>
                </a:moveTo>
                <a:lnTo>
                  <a:pt x="368033" y="112433"/>
                </a:lnTo>
                <a:lnTo>
                  <a:pt x="367322" y="111417"/>
                </a:lnTo>
                <a:lnTo>
                  <a:pt x="350024" y="86614"/>
                </a:lnTo>
                <a:lnTo>
                  <a:pt x="322795" y="69545"/>
                </a:lnTo>
                <a:lnTo>
                  <a:pt x="319938" y="69037"/>
                </a:lnTo>
                <a:lnTo>
                  <a:pt x="319938" y="144856"/>
                </a:lnTo>
                <a:lnTo>
                  <a:pt x="317677" y="157734"/>
                </a:lnTo>
                <a:lnTo>
                  <a:pt x="311315" y="168211"/>
                </a:lnTo>
                <a:lnTo>
                  <a:pt x="301434" y="175247"/>
                </a:lnTo>
                <a:lnTo>
                  <a:pt x="288594" y="177812"/>
                </a:lnTo>
                <a:lnTo>
                  <a:pt x="275958" y="175247"/>
                </a:lnTo>
                <a:lnTo>
                  <a:pt x="266052" y="168211"/>
                </a:lnTo>
                <a:lnTo>
                  <a:pt x="259575" y="157734"/>
                </a:lnTo>
                <a:lnTo>
                  <a:pt x="257251" y="144856"/>
                </a:lnTo>
                <a:lnTo>
                  <a:pt x="259575" y="131699"/>
                </a:lnTo>
                <a:lnTo>
                  <a:pt x="266052" y="121081"/>
                </a:lnTo>
                <a:lnTo>
                  <a:pt x="275958" y="113995"/>
                </a:lnTo>
                <a:lnTo>
                  <a:pt x="288594" y="111417"/>
                </a:lnTo>
                <a:lnTo>
                  <a:pt x="301434" y="113995"/>
                </a:lnTo>
                <a:lnTo>
                  <a:pt x="311315" y="121081"/>
                </a:lnTo>
                <a:lnTo>
                  <a:pt x="317677" y="131699"/>
                </a:lnTo>
                <a:lnTo>
                  <a:pt x="319938" y="144856"/>
                </a:lnTo>
                <a:lnTo>
                  <a:pt x="319938" y="69037"/>
                </a:lnTo>
                <a:lnTo>
                  <a:pt x="254673" y="69545"/>
                </a:lnTo>
                <a:lnTo>
                  <a:pt x="209626" y="112433"/>
                </a:lnTo>
                <a:lnTo>
                  <a:pt x="203123" y="144856"/>
                </a:lnTo>
                <a:lnTo>
                  <a:pt x="209626" y="177012"/>
                </a:lnTo>
                <a:lnTo>
                  <a:pt x="227584" y="202692"/>
                </a:lnTo>
                <a:lnTo>
                  <a:pt x="254673" y="219722"/>
                </a:lnTo>
                <a:lnTo>
                  <a:pt x="288594" y="225882"/>
                </a:lnTo>
                <a:lnTo>
                  <a:pt x="322795" y="219722"/>
                </a:lnTo>
                <a:lnTo>
                  <a:pt x="350024" y="202692"/>
                </a:lnTo>
                <a:lnTo>
                  <a:pt x="367461" y="177812"/>
                </a:lnTo>
                <a:lnTo>
                  <a:pt x="368033" y="177012"/>
                </a:lnTo>
                <a:lnTo>
                  <a:pt x="374535" y="144856"/>
                </a:lnTo>
                <a:close/>
              </a:path>
              <a:path w="554990" h="226059">
                <a:moveTo>
                  <a:pt x="535457" y="0"/>
                </a:moveTo>
                <a:lnTo>
                  <a:pt x="490575" y="0"/>
                </a:lnTo>
                <a:lnTo>
                  <a:pt x="490575" y="11049"/>
                </a:lnTo>
                <a:lnTo>
                  <a:pt x="485571" y="17462"/>
                </a:lnTo>
                <a:lnTo>
                  <a:pt x="468249" y="17462"/>
                </a:lnTo>
                <a:lnTo>
                  <a:pt x="463257" y="10668"/>
                </a:lnTo>
                <a:lnTo>
                  <a:pt x="463257" y="0"/>
                </a:lnTo>
                <a:lnTo>
                  <a:pt x="418363" y="0"/>
                </a:lnTo>
                <a:lnTo>
                  <a:pt x="422668" y="22491"/>
                </a:lnTo>
                <a:lnTo>
                  <a:pt x="433832" y="39878"/>
                </a:lnTo>
                <a:lnTo>
                  <a:pt x="452081" y="51117"/>
                </a:lnTo>
                <a:lnTo>
                  <a:pt x="477608" y="55092"/>
                </a:lnTo>
                <a:lnTo>
                  <a:pt x="501611" y="51028"/>
                </a:lnTo>
                <a:lnTo>
                  <a:pt x="519493" y="39649"/>
                </a:lnTo>
                <a:lnTo>
                  <a:pt x="530885" y="22225"/>
                </a:lnTo>
                <a:lnTo>
                  <a:pt x="535457" y="0"/>
                </a:lnTo>
                <a:close/>
              </a:path>
              <a:path w="554990" h="226059">
                <a:moveTo>
                  <a:pt x="554697" y="67157"/>
                </a:moveTo>
                <a:lnTo>
                  <a:pt x="505079" y="67157"/>
                </a:lnTo>
                <a:lnTo>
                  <a:pt x="448614" y="150406"/>
                </a:lnTo>
                <a:lnTo>
                  <a:pt x="446379" y="150406"/>
                </a:lnTo>
                <a:lnTo>
                  <a:pt x="447484" y="144411"/>
                </a:lnTo>
                <a:lnTo>
                  <a:pt x="447509" y="67157"/>
                </a:lnTo>
                <a:lnTo>
                  <a:pt x="395630" y="67157"/>
                </a:lnTo>
                <a:lnTo>
                  <a:pt x="395605" y="221754"/>
                </a:lnTo>
                <a:lnTo>
                  <a:pt x="445249" y="221754"/>
                </a:lnTo>
                <a:lnTo>
                  <a:pt x="493928" y="150406"/>
                </a:lnTo>
                <a:lnTo>
                  <a:pt x="501713" y="139014"/>
                </a:lnTo>
                <a:lnTo>
                  <a:pt x="503961" y="139014"/>
                </a:lnTo>
                <a:lnTo>
                  <a:pt x="502831" y="143916"/>
                </a:lnTo>
                <a:lnTo>
                  <a:pt x="502831" y="221754"/>
                </a:lnTo>
                <a:lnTo>
                  <a:pt x="554697" y="221754"/>
                </a:lnTo>
                <a:lnTo>
                  <a:pt x="554697" y="139014"/>
                </a:lnTo>
                <a:lnTo>
                  <a:pt x="554697" y="6715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02245" y="1180812"/>
            <a:ext cx="182245" cy="154940"/>
          </a:xfrm>
          <a:custGeom>
            <a:avLst/>
            <a:gdLst/>
            <a:ahLst/>
            <a:cxnLst/>
            <a:rect l="l" t="t" r="r" b="b"/>
            <a:pathLst>
              <a:path w="182244" h="154940">
                <a:moveTo>
                  <a:pt x="40909" y="0"/>
                </a:moveTo>
                <a:lnTo>
                  <a:pt x="0" y="0"/>
                </a:lnTo>
                <a:lnTo>
                  <a:pt x="0" y="154592"/>
                </a:lnTo>
                <a:lnTo>
                  <a:pt x="49988" y="154592"/>
                </a:lnTo>
                <a:lnTo>
                  <a:pt x="49974" y="82636"/>
                </a:lnTo>
                <a:lnTo>
                  <a:pt x="48867" y="78426"/>
                </a:lnTo>
                <a:lnTo>
                  <a:pt x="181879" y="78426"/>
                </a:lnTo>
                <a:lnTo>
                  <a:pt x="181879" y="62511"/>
                </a:lnTo>
                <a:lnTo>
                  <a:pt x="91316" y="62511"/>
                </a:lnTo>
                <a:lnTo>
                  <a:pt x="90887" y="60971"/>
                </a:lnTo>
                <a:lnTo>
                  <a:pt x="88845" y="58448"/>
                </a:lnTo>
                <a:lnTo>
                  <a:pt x="40909" y="0"/>
                </a:lnTo>
                <a:close/>
              </a:path>
              <a:path w="182244" h="154940">
                <a:moveTo>
                  <a:pt x="181879" y="78426"/>
                </a:moveTo>
                <a:lnTo>
                  <a:pt x="132980" y="78426"/>
                </a:lnTo>
                <a:lnTo>
                  <a:pt x="131870" y="82636"/>
                </a:lnTo>
                <a:lnTo>
                  <a:pt x="131870" y="154592"/>
                </a:lnTo>
                <a:lnTo>
                  <a:pt x="181879" y="154592"/>
                </a:lnTo>
                <a:lnTo>
                  <a:pt x="181879" y="78426"/>
                </a:lnTo>
                <a:close/>
              </a:path>
              <a:path w="182244" h="154940">
                <a:moveTo>
                  <a:pt x="130739" y="78426"/>
                </a:moveTo>
                <a:lnTo>
                  <a:pt x="51129" y="78426"/>
                </a:lnTo>
                <a:lnTo>
                  <a:pt x="91327" y="124614"/>
                </a:lnTo>
                <a:lnTo>
                  <a:pt x="93494" y="124614"/>
                </a:lnTo>
                <a:lnTo>
                  <a:pt x="130739" y="78426"/>
                </a:lnTo>
                <a:close/>
              </a:path>
              <a:path w="182244" h="154940">
                <a:moveTo>
                  <a:pt x="181879" y="0"/>
                </a:moveTo>
                <a:lnTo>
                  <a:pt x="140959" y="0"/>
                </a:lnTo>
                <a:lnTo>
                  <a:pt x="97559" y="56333"/>
                </a:lnTo>
                <a:lnTo>
                  <a:pt x="93745" y="61087"/>
                </a:lnTo>
                <a:lnTo>
                  <a:pt x="93567" y="62511"/>
                </a:lnTo>
                <a:lnTo>
                  <a:pt x="181879" y="62511"/>
                </a:lnTo>
                <a:lnTo>
                  <a:pt x="18187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911" y="1615458"/>
            <a:ext cx="1121536" cy="216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578362" y="1283374"/>
            <a:ext cx="538480" cy="241300"/>
            <a:chOff x="14578362" y="1283374"/>
            <a:chExt cx="538480" cy="241300"/>
          </a:xfrm>
        </p:grpSpPr>
        <p:sp>
          <p:nvSpPr>
            <p:cNvPr id="6" name="object 6"/>
            <p:cNvSpPr/>
            <p:nvPr/>
          </p:nvSpPr>
          <p:spPr>
            <a:xfrm>
              <a:off x="14578362" y="1283374"/>
              <a:ext cx="167795" cy="2411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67582" y="1366366"/>
              <a:ext cx="146843" cy="1546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4728" y="1362775"/>
              <a:ext cx="129189" cy="16173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85425" y="1453659"/>
              <a:ext cx="31115" cy="67310"/>
            </a:xfrm>
            <a:custGeom>
              <a:avLst/>
              <a:gdLst/>
              <a:ahLst/>
              <a:cxnLst/>
              <a:rect l="l" t="t" r="r" b="b"/>
              <a:pathLst>
                <a:path w="31115" h="67309">
                  <a:moveTo>
                    <a:pt x="0" y="67309"/>
                  </a:moveTo>
                  <a:lnTo>
                    <a:pt x="30836" y="67309"/>
                  </a:lnTo>
                  <a:lnTo>
                    <a:pt x="30836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085424" y="1362764"/>
            <a:ext cx="483234" cy="161925"/>
            <a:chOff x="15085424" y="1362764"/>
            <a:chExt cx="483234" cy="161925"/>
          </a:xfrm>
        </p:grpSpPr>
        <p:sp>
          <p:nvSpPr>
            <p:cNvPr id="11" name="object 11"/>
            <p:cNvSpPr/>
            <p:nvPr/>
          </p:nvSpPr>
          <p:spPr>
            <a:xfrm>
              <a:off x="15085415" y="1366030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804" y="0"/>
                  </a:lnTo>
                  <a:lnTo>
                    <a:pt x="113804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804" y="87630"/>
                  </a:lnTo>
                  <a:lnTo>
                    <a:pt x="113804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51597" y="1362764"/>
              <a:ext cx="150529" cy="16178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22503" y="1362764"/>
              <a:ext cx="146068" cy="16178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5789927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30"/>
                </a:lnTo>
                <a:lnTo>
                  <a:pt x="51904" y="160235"/>
                </a:lnTo>
                <a:lnTo>
                  <a:pt x="103829" y="51830"/>
                </a:lnTo>
                <a:lnTo>
                  <a:pt x="51914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5687239" y="1007592"/>
            <a:ext cx="362585" cy="516890"/>
            <a:chOff x="15687239" y="1007592"/>
            <a:chExt cx="362585" cy="516890"/>
          </a:xfrm>
        </p:grpSpPr>
        <p:sp>
          <p:nvSpPr>
            <p:cNvPr id="16" name="object 16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87230" y="1007598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612"/>
                  </a:moveTo>
                  <a:lnTo>
                    <a:pt x="298513" y="198882"/>
                  </a:lnTo>
                  <a:lnTo>
                    <a:pt x="271564" y="150406"/>
                  </a:lnTo>
                  <a:lnTo>
                    <a:pt x="258419" y="135788"/>
                  </a:lnTo>
                  <a:lnTo>
                    <a:pt x="236029" y="110871"/>
                  </a:lnTo>
                  <a:lnTo>
                    <a:pt x="234238" y="109410"/>
                  </a:lnTo>
                  <a:lnTo>
                    <a:pt x="234238" y="254025"/>
                  </a:lnTo>
                  <a:lnTo>
                    <a:pt x="229362" y="298869"/>
                  </a:lnTo>
                  <a:lnTo>
                    <a:pt x="218440" y="344665"/>
                  </a:lnTo>
                  <a:lnTo>
                    <a:pt x="207086" y="381406"/>
                  </a:lnTo>
                  <a:lnTo>
                    <a:pt x="200863" y="399084"/>
                  </a:lnTo>
                  <a:lnTo>
                    <a:pt x="154609" y="352729"/>
                  </a:lnTo>
                  <a:lnTo>
                    <a:pt x="108343" y="399084"/>
                  </a:lnTo>
                  <a:lnTo>
                    <a:pt x="102133" y="381406"/>
                  </a:lnTo>
                  <a:lnTo>
                    <a:pt x="90779" y="344665"/>
                  </a:lnTo>
                  <a:lnTo>
                    <a:pt x="79857" y="298869"/>
                  </a:lnTo>
                  <a:lnTo>
                    <a:pt x="74980" y="254025"/>
                  </a:lnTo>
                  <a:lnTo>
                    <a:pt x="86639" y="204825"/>
                  </a:lnTo>
                  <a:lnTo>
                    <a:pt x="112712" y="168351"/>
                  </a:lnTo>
                  <a:lnTo>
                    <a:pt x="139814" y="145148"/>
                  </a:lnTo>
                  <a:lnTo>
                    <a:pt x="154609" y="135788"/>
                  </a:lnTo>
                  <a:lnTo>
                    <a:pt x="169392" y="145148"/>
                  </a:lnTo>
                  <a:lnTo>
                    <a:pt x="196507" y="168351"/>
                  </a:lnTo>
                  <a:lnTo>
                    <a:pt x="222580" y="204825"/>
                  </a:lnTo>
                  <a:lnTo>
                    <a:pt x="234238" y="254025"/>
                  </a:lnTo>
                  <a:lnTo>
                    <a:pt x="234238" y="109410"/>
                  </a:lnTo>
                  <a:lnTo>
                    <a:pt x="199567" y="80975"/>
                  </a:lnTo>
                  <a:lnTo>
                    <a:pt x="169875" y="61404"/>
                  </a:lnTo>
                  <a:lnTo>
                    <a:pt x="154609" y="52844"/>
                  </a:lnTo>
                  <a:lnTo>
                    <a:pt x="139331" y="61404"/>
                  </a:lnTo>
                  <a:lnTo>
                    <a:pt x="73177" y="110871"/>
                  </a:lnTo>
                  <a:lnTo>
                    <a:pt x="37642" y="150406"/>
                  </a:lnTo>
                  <a:lnTo>
                    <a:pt x="10693" y="198882"/>
                  </a:lnTo>
                  <a:lnTo>
                    <a:pt x="0" y="255612"/>
                  </a:lnTo>
                  <a:lnTo>
                    <a:pt x="13208" y="340156"/>
                  </a:lnTo>
                  <a:lnTo>
                    <a:pt x="42265" y="425018"/>
                  </a:lnTo>
                  <a:lnTo>
                    <a:pt x="71323" y="490448"/>
                  </a:lnTo>
                  <a:lnTo>
                    <a:pt x="84531" y="516648"/>
                  </a:lnTo>
                  <a:lnTo>
                    <a:pt x="154609" y="446430"/>
                  </a:lnTo>
                  <a:lnTo>
                    <a:pt x="224675" y="516648"/>
                  </a:lnTo>
                  <a:lnTo>
                    <a:pt x="261747" y="446430"/>
                  </a:lnTo>
                  <a:lnTo>
                    <a:pt x="284353" y="399084"/>
                  </a:lnTo>
                  <a:lnTo>
                    <a:pt x="307886" y="318033"/>
                  </a:lnTo>
                  <a:lnTo>
                    <a:pt x="309206" y="255612"/>
                  </a:lnTo>
                  <a:close/>
                </a:path>
                <a:path w="362584" h="516890">
                  <a:moveTo>
                    <a:pt x="362077" y="52832"/>
                  </a:moveTo>
                  <a:lnTo>
                    <a:pt x="309245" y="0"/>
                  </a:lnTo>
                  <a:lnTo>
                    <a:pt x="256400" y="52832"/>
                  </a:lnTo>
                  <a:lnTo>
                    <a:pt x="309245" y="105676"/>
                  </a:lnTo>
                  <a:lnTo>
                    <a:pt x="362077" y="52832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7051312" y="1451495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0" y="35265"/>
                </a:moveTo>
                <a:lnTo>
                  <a:pt x="544999" y="35265"/>
                </a:lnTo>
                <a:lnTo>
                  <a:pt x="612860" y="0"/>
                </a:lnTo>
                <a:lnTo>
                  <a:pt x="1158729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51323" y="1605678"/>
            <a:ext cx="119567" cy="646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23728" y="1610391"/>
            <a:ext cx="276225" cy="57785"/>
          </a:xfrm>
          <a:custGeom>
            <a:avLst/>
            <a:gdLst/>
            <a:ahLst/>
            <a:cxnLst/>
            <a:rect l="l" t="t" r="r" b="b"/>
            <a:pathLst>
              <a:path w="276225" h="57785">
                <a:moveTo>
                  <a:pt x="48069" y="28778"/>
                </a:moveTo>
                <a:lnTo>
                  <a:pt x="45986" y="16929"/>
                </a:lnTo>
                <a:lnTo>
                  <a:pt x="41008" y="9182"/>
                </a:lnTo>
                <a:lnTo>
                  <a:pt x="40170" y="7861"/>
                </a:lnTo>
                <a:lnTo>
                  <a:pt x="31267" y="2057"/>
                </a:lnTo>
                <a:lnTo>
                  <a:pt x="19913" y="0"/>
                </a:lnTo>
                <a:lnTo>
                  <a:pt x="11353" y="0"/>
                </a:lnTo>
                <a:lnTo>
                  <a:pt x="4559" y="2806"/>
                </a:lnTo>
                <a:lnTo>
                  <a:pt x="635" y="6159"/>
                </a:lnTo>
                <a:lnTo>
                  <a:pt x="4470" y="13500"/>
                </a:lnTo>
                <a:lnTo>
                  <a:pt x="8394" y="10553"/>
                </a:lnTo>
                <a:lnTo>
                  <a:pt x="13106" y="9182"/>
                </a:lnTo>
                <a:lnTo>
                  <a:pt x="28130" y="9182"/>
                </a:lnTo>
                <a:lnTo>
                  <a:pt x="35839" y="14376"/>
                </a:lnTo>
                <a:lnTo>
                  <a:pt x="37719" y="23749"/>
                </a:lnTo>
                <a:lnTo>
                  <a:pt x="12814" y="23749"/>
                </a:lnTo>
                <a:lnTo>
                  <a:pt x="12814" y="32931"/>
                </a:lnTo>
                <a:lnTo>
                  <a:pt x="37973" y="32931"/>
                </a:lnTo>
                <a:lnTo>
                  <a:pt x="36283" y="43243"/>
                </a:lnTo>
                <a:lnTo>
                  <a:pt x="28206" y="48526"/>
                </a:lnTo>
                <a:lnTo>
                  <a:pt x="12814" y="48526"/>
                </a:lnTo>
                <a:lnTo>
                  <a:pt x="7785" y="46355"/>
                </a:lnTo>
                <a:lnTo>
                  <a:pt x="4267" y="43624"/>
                </a:lnTo>
                <a:lnTo>
                  <a:pt x="0" y="51879"/>
                </a:lnTo>
                <a:lnTo>
                  <a:pt x="3924" y="55245"/>
                </a:lnTo>
                <a:lnTo>
                  <a:pt x="11023" y="57721"/>
                </a:lnTo>
                <a:lnTo>
                  <a:pt x="18783" y="57721"/>
                </a:lnTo>
                <a:lnTo>
                  <a:pt x="30924" y="55651"/>
                </a:lnTo>
                <a:lnTo>
                  <a:pt x="40144" y="49809"/>
                </a:lnTo>
                <a:lnTo>
                  <a:pt x="40970" y="48526"/>
                </a:lnTo>
                <a:lnTo>
                  <a:pt x="46012" y="40678"/>
                </a:lnTo>
                <a:lnTo>
                  <a:pt x="48069" y="28778"/>
                </a:lnTo>
                <a:close/>
              </a:path>
              <a:path w="276225" h="57785">
                <a:moveTo>
                  <a:pt x="109347" y="56819"/>
                </a:moveTo>
                <a:lnTo>
                  <a:pt x="85750" y="27978"/>
                </a:lnTo>
                <a:lnTo>
                  <a:pt x="85305" y="27432"/>
                </a:lnTo>
                <a:lnTo>
                  <a:pt x="84886" y="26924"/>
                </a:lnTo>
                <a:lnTo>
                  <a:pt x="107886" y="889"/>
                </a:lnTo>
                <a:lnTo>
                  <a:pt x="96100" y="889"/>
                </a:lnTo>
                <a:lnTo>
                  <a:pt x="74028" y="27432"/>
                </a:lnTo>
                <a:lnTo>
                  <a:pt x="74028" y="889"/>
                </a:lnTo>
                <a:lnTo>
                  <a:pt x="64198" y="889"/>
                </a:lnTo>
                <a:lnTo>
                  <a:pt x="64198" y="56819"/>
                </a:lnTo>
                <a:lnTo>
                  <a:pt x="74028" y="56819"/>
                </a:lnTo>
                <a:lnTo>
                  <a:pt x="74028" y="27978"/>
                </a:lnTo>
                <a:lnTo>
                  <a:pt x="96862" y="56819"/>
                </a:lnTo>
                <a:lnTo>
                  <a:pt x="109347" y="56819"/>
                </a:lnTo>
                <a:close/>
              </a:path>
              <a:path w="276225" h="57785">
                <a:moveTo>
                  <a:pt x="162191" y="51409"/>
                </a:moveTo>
                <a:lnTo>
                  <a:pt x="160718" y="48526"/>
                </a:lnTo>
                <a:lnTo>
                  <a:pt x="158432" y="44056"/>
                </a:lnTo>
                <a:lnTo>
                  <a:pt x="154597" y="47015"/>
                </a:lnTo>
                <a:lnTo>
                  <a:pt x="149885" y="48526"/>
                </a:lnTo>
                <a:lnTo>
                  <a:pt x="145161" y="48526"/>
                </a:lnTo>
                <a:lnTo>
                  <a:pt x="137325" y="47091"/>
                </a:lnTo>
                <a:lnTo>
                  <a:pt x="131203" y="43078"/>
                </a:lnTo>
                <a:lnTo>
                  <a:pt x="127228" y="36855"/>
                </a:lnTo>
                <a:lnTo>
                  <a:pt x="125806" y="28854"/>
                </a:lnTo>
                <a:lnTo>
                  <a:pt x="127203" y="20650"/>
                </a:lnTo>
                <a:lnTo>
                  <a:pt x="131025" y="14465"/>
                </a:lnTo>
                <a:lnTo>
                  <a:pt x="136804" y="10541"/>
                </a:lnTo>
                <a:lnTo>
                  <a:pt x="144030" y="9182"/>
                </a:lnTo>
                <a:lnTo>
                  <a:pt x="149618" y="9182"/>
                </a:lnTo>
                <a:lnTo>
                  <a:pt x="153339" y="10706"/>
                </a:lnTo>
                <a:lnTo>
                  <a:pt x="156679" y="12954"/>
                </a:lnTo>
                <a:lnTo>
                  <a:pt x="158965" y="9182"/>
                </a:lnTo>
                <a:lnTo>
                  <a:pt x="161074" y="5689"/>
                </a:lnTo>
                <a:lnTo>
                  <a:pt x="157391" y="2311"/>
                </a:lnTo>
                <a:lnTo>
                  <a:pt x="151333" y="0"/>
                </a:lnTo>
                <a:lnTo>
                  <a:pt x="144030" y="0"/>
                </a:lnTo>
                <a:lnTo>
                  <a:pt x="131775" y="2247"/>
                </a:lnTo>
                <a:lnTo>
                  <a:pt x="122796" y="8407"/>
                </a:lnTo>
                <a:lnTo>
                  <a:pt x="117284" y="17564"/>
                </a:lnTo>
                <a:lnTo>
                  <a:pt x="115417" y="28854"/>
                </a:lnTo>
                <a:lnTo>
                  <a:pt x="117525" y="40703"/>
                </a:lnTo>
                <a:lnTo>
                  <a:pt x="123431" y="49809"/>
                </a:lnTo>
                <a:lnTo>
                  <a:pt x="132549" y="55651"/>
                </a:lnTo>
                <a:lnTo>
                  <a:pt x="144272" y="57721"/>
                </a:lnTo>
                <a:lnTo>
                  <a:pt x="151549" y="57721"/>
                </a:lnTo>
                <a:lnTo>
                  <a:pt x="158686" y="55156"/>
                </a:lnTo>
                <a:lnTo>
                  <a:pt x="162191" y="51409"/>
                </a:lnTo>
                <a:close/>
              </a:path>
              <a:path w="276225" h="57785">
                <a:moveTo>
                  <a:pt x="224993" y="56819"/>
                </a:moveTo>
                <a:lnTo>
                  <a:pt x="218986" y="42532"/>
                </a:lnTo>
                <a:lnTo>
                  <a:pt x="215112" y="33337"/>
                </a:lnTo>
                <a:lnTo>
                  <a:pt x="206730" y="13423"/>
                </a:lnTo>
                <a:lnTo>
                  <a:pt x="204965" y="9232"/>
                </a:lnTo>
                <a:lnTo>
                  <a:pt x="204965" y="33337"/>
                </a:lnTo>
                <a:lnTo>
                  <a:pt x="188595" y="33337"/>
                </a:lnTo>
                <a:lnTo>
                  <a:pt x="196786" y="13423"/>
                </a:lnTo>
                <a:lnTo>
                  <a:pt x="204965" y="33337"/>
                </a:lnTo>
                <a:lnTo>
                  <a:pt x="204965" y="9232"/>
                </a:lnTo>
                <a:lnTo>
                  <a:pt x="201383" y="711"/>
                </a:lnTo>
                <a:lnTo>
                  <a:pt x="192735" y="711"/>
                </a:lnTo>
                <a:lnTo>
                  <a:pt x="169087" y="56819"/>
                </a:lnTo>
                <a:lnTo>
                  <a:pt x="178981" y="56819"/>
                </a:lnTo>
                <a:lnTo>
                  <a:pt x="184810" y="42532"/>
                </a:lnTo>
                <a:lnTo>
                  <a:pt x="208724" y="42532"/>
                </a:lnTo>
                <a:lnTo>
                  <a:pt x="214541" y="56819"/>
                </a:lnTo>
                <a:lnTo>
                  <a:pt x="224993" y="56819"/>
                </a:lnTo>
                <a:close/>
              </a:path>
              <a:path w="276225" h="57785">
                <a:moveTo>
                  <a:pt x="275767" y="18694"/>
                </a:moveTo>
                <a:lnTo>
                  <a:pt x="274701" y="12014"/>
                </a:lnTo>
                <a:lnTo>
                  <a:pt x="273405" y="9918"/>
                </a:lnTo>
                <a:lnTo>
                  <a:pt x="271119" y="6261"/>
                </a:lnTo>
                <a:lnTo>
                  <a:pt x="265379" y="2806"/>
                </a:lnTo>
                <a:lnTo>
                  <a:pt x="265379" y="12776"/>
                </a:lnTo>
                <a:lnTo>
                  <a:pt x="265379" y="24866"/>
                </a:lnTo>
                <a:lnTo>
                  <a:pt x="260807" y="27660"/>
                </a:lnTo>
                <a:lnTo>
                  <a:pt x="252755" y="27660"/>
                </a:lnTo>
                <a:lnTo>
                  <a:pt x="250342" y="27482"/>
                </a:lnTo>
                <a:lnTo>
                  <a:pt x="248043" y="27266"/>
                </a:lnTo>
                <a:lnTo>
                  <a:pt x="248043" y="10083"/>
                </a:lnTo>
                <a:lnTo>
                  <a:pt x="253085" y="9918"/>
                </a:lnTo>
                <a:lnTo>
                  <a:pt x="261772" y="9918"/>
                </a:lnTo>
                <a:lnTo>
                  <a:pt x="265379" y="12776"/>
                </a:lnTo>
                <a:lnTo>
                  <a:pt x="265379" y="2806"/>
                </a:lnTo>
                <a:lnTo>
                  <a:pt x="264452" y="2235"/>
                </a:lnTo>
                <a:lnTo>
                  <a:pt x="254127" y="711"/>
                </a:lnTo>
                <a:lnTo>
                  <a:pt x="250177" y="711"/>
                </a:lnTo>
                <a:lnTo>
                  <a:pt x="241300" y="889"/>
                </a:lnTo>
                <a:lnTo>
                  <a:pt x="238213" y="889"/>
                </a:lnTo>
                <a:lnTo>
                  <a:pt x="238213" y="56819"/>
                </a:lnTo>
                <a:lnTo>
                  <a:pt x="248043" y="56819"/>
                </a:lnTo>
                <a:lnTo>
                  <a:pt x="248043" y="36614"/>
                </a:lnTo>
                <a:lnTo>
                  <a:pt x="250456" y="36855"/>
                </a:lnTo>
                <a:lnTo>
                  <a:pt x="255308" y="36855"/>
                </a:lnTo>
                <a:lnTo>
                  <a:pt x="256730" y="36614"/>
                </a:lnTo>
                <a:lnTo>
                  <a:pt x="264147" y="35356"/>
                </a:lnTo>
                <a:lnTo>
                  <a:pt x="270548" y="31343"/>
                </a:lnTo>
                <a:lnTo>
                  <a:pt x="273024" y="27660"/>
                </a:lnTo>
                <a:lnTo>
                  <a:pt x="274447" y="25552"/>
                </a:lnTo>
                <a:lnTo>
                  <a:pt x="275767" y="186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51323" y="1742062"/>
            <a:ext cx="119567" cy="646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29653" y="1746784"/>
            <a:ext cx="723265" cy="57785"/>
          </a:xfrm>
          <a:custGeom>
            <a:avLst/>
            <a:gdLst/>
            <a:ahLst/>
            <a:cxnLst/>
            <a:rect l="l" t="t" r="r" b="b"/>
            <a:pathLst>
              <a:path w="723265" h="57785">
                <a:moveTo>
                  <a:pt x="15894" y="722"/>
                </a:moveTo>
                <a:lnTo>
                  <a:pt x="11968" y="722"/>
                </a:lnTo>
                <a:lnTo>
                  <a:pt x="3099" y="879"/>
                </a:lnTo>
                <a:lnTo>
                  <a:pt x="0" y="879"/>
                </a:lnTo>
                <a:lnTo>
                  <a:pt x="0" y="56835"/>
                </a:lnTo>
                <a:lnTo>
                  <a:pt x="9821" y="56835"/>
                </a:lnTo>
                <a:lnTo>
                  <a:pt x="9821" y="36637"/>
                </a:lnTo>
                <a:lnTo>
                  <a:pt x="18446" y="36637"/>
                </a:lnTo>
                <a:lnTo>
                  <a:pt x="25925" y="35369"/>
                </a:lnTo>
                <a:lnTo>
                  <a:pt x="32339" y="31358"/>
                </a:lnTo>
                <a:lnTo>
                  <a:pt x="34817" y="27685"/>
                </a:lnTo>
                <a:lnTo>
                  <a:pt x="14554" y="27685"/>
                </a:lnTo>
                <a:lnTo>
                  <a:pt x="12146" y="27507"/>
                </a:lnTo>
                <a:lnTo>
                  <a:pt x="9821" y="27245"/>
                </a:lnTo>
                <a:lnTo>
                  <a:pt x="9821" y="10052"/>
                </a:lnTo>
                <a:lnTo>
                  <a:pt x="12470" y="9999"/>
                </a:lnTo>
                <a:lnTo>
                  <a:pt x="14847" y="9905"/>
                </a:lnTo>
                <a:lnTo>
                  <a:pt x="35183" y="9905"/>
                </a:lnTo>
                <a:lnTo>
                  <a:pt x="32908" y="6261"/>
                </a:lnTo>
                <a:lnTo>
                  <a:pt x="26230" y="2237"/>
                </a:lnTo>
                <a:lnTo>
                  <a:pt x="15894" y="722"/>
                </a:lnTo>
                <a:close/>
              </a:path>
              <a:path w="723265" h="57785">
                <a:moveTo>
                  <a:pt x="18446" y="36637"/>
                </a:moveTo>
                <a:lnTo>
                  <a:pt x="9821" y="36637"/>
                </a:lnTo>
                <a:lnTo>
                  <a:pt x="12229" y="36867"/>
                </a:lnTo>
                <a:lnTo>
                  <a:pt x="17088" y="36867"/>
                </a:lnTo>
                <a:lnTo>
                  <a:pt x="18446" y="36637"/>
                </a:lnTo>
                <a:close/>
              </a:path>
              <a:path w="723265" h="57785">
                <a:moveTo>
                  <a:pt x="35183" y="9905"/>
                </a:moveTo>
                <a:lnTo>
                  <a:pt x="23569" y="9905"/>
                </a:lnTo>
                <a:lnTo>
                  <a:pt x="27171" y="12805"/>
                </a:lnTo>
                <a:lnTo>
                  <a:pt x="27171" y="24836"/>
                </a:lnTo>
                <a:lnTo>
                  <a:pt x="22606" y="27685"/>
                </a:lnTo>
                <a:lnTo>
                  <a:pt x="34817" y="27685"/>
                </a:lnTo>
                <a:lnTo>
                  <a:pt x="36248" y="25563"/>
                </a:lnTo>
                <a:lnTo>
                  <a:pt x="37569" y="18711"/>
                </a:lnTo>
                <a:lnTo>
                  <a:pt x="36499" y="12013"/>
                </a:lnTo>
                <a:lnTo>
                  <a:pt x="35183" y="9905"/>
                </a:lnTo>
                <a:close/>
              </a:path>
              <a:path w="723265" h="57785">
                <a:moveTo>
                  <a:pt x="78238" y="0"/>
                </a:moveTo>
                <a:lnTo>
                  <a:pt x="66450" y="2228"/>
                </a:lnTo>
                <a:lnTo>
                  <a:pt x="57260" y="8345"/>
                </a:lnTo>
                <a:lnTo>
                  <a:pt x="51289" y="17501"/>
                </a:lnTo>
                <a:lnTo>
                  <a:pt x="49160" y="28847"/>
                </a:lnTo>
                <a:lnTo>
                  <a:pt x="51368" y="40720"/>
                </a:lnTo>
                <a:lnTo>
                  <a:pt x="57472" y="49833"/>
                </a:lnTo>
                <a:lnTo>
                  <a:pt x="66689" y="55675"/>
                </a:lnTo>
                <a:lnTo>
                  <a:pt x="78238" y="57736"/>
                </a:lnTo>
                <a:lnTo>
                  <a:pt x="89815" y="55584"/>
                </a:lnTo>
                <a:lnTo>
                  <a:pt x="99063" y="49590"/>
                </a:lnTo>
                <a:lnTo>
                  <a:pt x="99779" y="48522"/>
                </a:lnTo>
                <a:lnTo>
                  <a:pt x="78238" y="48522"/>
                </a:lnTo>
                <a:lnTo>
                  <a:pt x="70906" y="47021"/>
                </a:lnTo>
                <a:lnTo>
                  <a:pt x="64975" y="42882"/>
                </a:lnTo>
                <a:lnTo>
                  <a:pt x="61006" y="36643"/>
                </a:lnTo>
                <a:lnTo>
                  <a:pt x="59558" y="28847"/>
                </a:lnTo>
                <a:lnTo>
                  <a:pt x="60972" y="20886"/>
                </a:lnTo>
                <a:lnTo>
                  <a:pt x="64885" y="14673"/>
                </a:lnTo>
                <a:lnTo>
                  <a:pt x="70805" y="10634"/>
                </a:lnTo>
                <a:lnTo>
                  <a:pt x="78238" y="9193"/>
                </a:lnTo>
                <a:lnTo>
                  <a:pt x="99941" y="9193"/>
                </a:lnTo>
                <a:lnTo>
                  <a:pt x="99063" y="7889"/>
                </a:lnTo>
                <a:lnTo>
                  <a:pt x="89815" y="2057"/>
                </a:lnTo>
                <a:lnTo>
                  <a:pt x="78238" y="0"/>
                </a:lnTo>
                <a:close/>
              </a:path>
              <a:path w="723265" h="57785">
                <a:moveTo>
                  <a:pt x="99941" y="9193"/>
                </a:moveTo>
                <a:lnTo>
                  <a:pt x="78238" y="9193"/>
                </a:lnTo>
                <a:lnTo>
                  <a:pt x="85626" y="10634"/>
                </a:lnTo>
                <a:lnTo>
                  <a:pt x="91588" y="14673"/>
                </a:lnTo>
                <a:lnTo>
                  <a:pt x="95572" y="20886"/>
                </a:lnTo>
                <a:lnTo>
                  <a:pt x="97023" y="28847"/>
                </a:lnTo>
                <a:lnTo>
                  <a:pt x="95741" y="36573"/>
                </a:lnTo>
                <a:lnTo>
                  <a:pt x="92040" y="42819"/>
                </a:lnTo>
                <a:lnTo>
                  <a:pt x="86134" y="46998"/>
                </a:lnTo>
                <a:lnTo>
                  <a:pt x="78238" y="48522"/>
                </a:lnTo>
                <a:lnTo>
                  <a:pt x="99779" y="48522"/>
                </a:lnTo>
                <a:lnTo>
                  <a:pt x="105191" y="40446"/>
                </a:lnTo>
                <a:lnTo>
                  <a:pt x="107410" y="28847"/>
                </a:lnTo>
                <a:lnTo>
                  <a:pt x="105191" y="16989"/>
                </a:lnTo>
                <a:lnTo>
                  <a:pt x="99941" y="9193"/>
                </a:lnTo>
                <a:close/>
              </a:path>
              <a:path w="723265" h="57785">
                <a:moveTo>
                  <a:pt x="155304" y="0"/>
                </a:moveTo>
                <a:lnTo>
                  <a:pt x="148016" y="0"/>
                </a:lnTo>
                <a:lnTo>
                  <a:pt x="135763" y="2251"/>
                </a:lnTo>
                <a:lnTo>
                  <a:pt x="126794" y="8408"/>
                </a:lnTo>
                <a:lnTo>
                  <a:pt x="121285" y="17572"/>
                </a:lnTo>
                <a:lnTo>
                  <a:pt x="119409" y="28847"/>
                </a:lnTo>
                <a:lnTo>
                  <a:pt x="121510" y="40720"/>
                </a:lnTo>
                <a:lnTo>
                  <a:pt x="127416" y="49833"/>
                </a:lnTo>
                <a:lnTo>
                  <a:pt x="136536" y="55675"/>
                </a:lnTo>
                <a:lnTo>
                  <a:pt x="148278" y="57736"/>
                </a:lnTo>
                <a:lnTo>
                  <a:pt x="155545" y="57736"/>
                </a:lnTo>
                <a:lnTo>
                  <a:pt x="162654" y="55171"/>
                </a:lnTo>
                <a:lnTo>
                  <a:pt x="166162" y="51401"/>
                </a:lnTo>
                <a:lnTo>
                  <a:pt x="164694" y="48522"/>
                </a:lnTo>
                <a:lnTo>
                  <a:pt x="149199" y="48522"/>
                </a:lnTo>
                <a:lnTo>
                  <a:pt x="141319" y="47092"/>
                </a:lnTo>
                <a:lnTo>
                  <a:pt x="135192" y="43070"/>
                </a:lnTo>
                <a:lnTo>
                  <a:pt x="131220" y="36855"/>
                </a:lnTo>
                <a:lnTo>
                  <a:pt x="129807" y="28847"/>
                </a:lnTo>
                <a:lnTo>
                  <a:pt x="131192" y="20656"/>
                </a:lnTo>
                <a:lnTo>
                  <a:pt x="135016" y="14469"/>
                </a:lnTo>
                <a:lnTo>
                  <a:pt x="140789" y="10557"/>
                </a:lnTo>
                <a:lnTo>
                  <a:pt x="148016" y="9193"/>
                </a:lnTo>
                <a:lnTo>
                  <a:pt x="162931" y="9193"/>
                </a:lnTo>
                <a:lnTo>
                  <a:pt x="165031" y="5664"/>
                </a:lnTo>
                <a:lnTo>
                  <a:pt x="161356" y="2324"/>
                </a:lnTo>
                <a:lnTo>
                  <a:pt x="155304" y="0"/>
                </a:lnTo>
                <a:close/>
              </a:path>
              <a:path w="723265" h="57785">
                <a:moveTo>
                  <a:pt x="162403" y="44030"/>
                </a:moveTo>
                <a:lnTo>
                  <a:pt x="158592" y="47024"/>
                </a:lnTo>
                <a:lnTo>
                  <a:pt x="153869" y="48522"/>
                </a:lnTo>
                <a:lnTo>
                  <a:pt x="164694" y="48522"/>
                </a:lnTo>
                <a:lnTo>
                  <a:pt x="162403" y="44030"/>
                </a:lnTo>
                <a:close/>
              </a:path>
              <a:path w="723265" h="57785">
                <a:moveTo>
                  <a:pt x="162931" y="9193"/>
                </a:moveTo>
                <a:lnTo>
                  <a:pt x="153628" y="9193"/>
                </a:lnTo>
                <a:lnTo>
                  <a:pt x="157304" y="10722"/>
                </a:lnTo>
                <a:lnTo>
                  <a:pt x="160675" y="12983"/>
                </a:lnTo>
                <a:lnTo>
                  <a:pt x="162931" y="9193"/>
                </a:lnTo>
                <a:close/>
              </a:path>
              <a:path w="723265" h="57785">
                <a:moveTo>
                  <a:pt x="179031" y="43632"/>
                </a:moveTo>
                <a:lnTo>
                  <a:pt x="174800" y="51883"/>
                </a:lnTo>
                <a:lnTo>
                  <a:pt x="178727" y="55254"/>
                </a:lnTo>
                <a:lnTo>
                  <a:pt x="185837" y="57736"/>
                </a:lnTo>
                <a:lnTo>
                  <a:pt x="193596" y="57736"/>
                </a:lnTo>
                <a:lnTo>
                  <a:pt x="205710" y="55674"/>
                </a:lnTo>
                <a:lnTo>
                  <a:pt x="214925" y="49825"/>
                </a:lnTo>
                <a:lnTo>
                  <a:pt x="215762" y="48522"/>
                </a:lnTo>
                <a:lnTo>
                  <a:pt x="187585" y="48522"/>
                </a:lnTo>
                <a:lnTo>
                  <a:pt x="182570" y="46375"/>
                </a:lnTo>
                <a:lnTo>
                  <a:pt x="179031" y="43632"/>
                </a:lnTo>
                <a:close/>
              </a:path>
              <a:path w="723265" h="57785">
                <a:moveTo>
                  <a:pt x="215810" y="9193"/>
                </a:moveTo>
                <a:lnTo>
                  <a:pt x="202957" y="9193"/>
                </a:lnTo>
                <a:lnTo>
                  <a:pt x="210611" y="14397"/>
                </a:lnTo>
                <a:lnTo>
                  <a:pt x="212527" y="23737"/>
                </a:lnTo>
                <a:lnTo>
                  <a:pt x="187585" y="23737"/>
                </a:lnTo>
                <a:lnTo>
                  <a:pt x="187585" y="32920"/>
                </a:lnTo>
                <a:lnTo>
                  <a:pt x="212768" y="32920"/>
                </a:lnTo>
                <a:lnTo>
                  <a:pt x="211103" y="43255"/>
                </a:lnTo>
                <a:lnTo>
                  <a:pt x="202999" y="48522"/>
                </a:lnTo>
                <a:lnTo>
                  <a:pt x="215762" y="48522"/>
                </a:lnTo>
                <a:lnTo>
                  <a:pt x="220786" y="40694"/>
                </a:lnTo>
                <a:lnTo>
                  <a:pt x="222841" y="28784"/>
                </a:lnTo>
                <a:lnTo>
                  <a:pt x="220763" y="16936"/>
                </a:lnTo>
                <a:lnTo>
                  <a:pt x="215810" y="9193"/>
                </a:lnTo>
                <a:close/>
              </a:path>
              <a:path w="723265" h="57785">
                <a:moveTo>
                  <a:pt x="194727" y="0"/>
                </a:moveTo>
                <a:lnTo>
                  <a:pt x="186161" y="0"/>
                </a:lnTo>
                <a:lnTo>
                  <a:pt x="179387" y="2806"/>
                </a:lnTo>
                <a:lnTo>
                  <a:pt x="175460" y="6146"/>
                </a:lnTo>
                <a:lnTo>
                  <a:pt x="179313" y="13517"/>
                </a:lnTo>
                <a:lnTo>
                  <a:pt x="183209" y="10554"/>
                </a:lnTo>
                <a:lnTo>
                  <a:pt x="187879" y="9193"/>
                </a:lnTo>
                <a:lnTo>
                  <a:pt x="215810" y="9193"/>
                </a:lnTo>
                <a:lnTo>
                  <a:pt x="214956" y="7858"/>
                </a:lnTo>
                <a:lnTo>
                  <a:pt x="206064" y="2047"/>
                </a:lnTo>
                <a:lnTo>
                  <a:pt x="194727" y="0"/>
                </a:lnTo>
                <a:close/>
              </a:path>
              <a:path w="723265" h="57785">
                <a:moveTo>
                  <a:pt x="248830" y="879"/>
                </a:moveTo>
                <a:lnTo>
                  <a:pt x="239008" y="879"/>
                </a:lnTo>
                <a:lnTo>
                  <a:pt x="239008" y="56835"/>
                </a:lnTo>
                <a:lnTo>
                  <a:pt x="248830" y="56835"/>
                </a:lnTo>
                <a:lnTo>
                  <a:pt x="248830" y="27967"/>
                </a:lnTo>
                <a:lnTo>
                  <a:pt x="260510" y="27967"/>
                </a:lnTo>
                <a:lnTo>
                  <a:pt x="260048" y="27402"/>
                </a:lnTo>
                <a:lnTo>
                  <a:pt x="248830" y="27402"/>
                </a:lnTo>
                <a:lnTo>
                  <a:pt x="248830" y="879"/>
                </a:lnTo>
                <a:close/>
              </a:path>
              <a:path w="723265" h="57785">
                <a:moveTo>
                  <a:pt x="260510" y="27967"/>
                </a:moveTo>
                <a:lnTo>
                  <a:pt x="248830" y="27967"/>
                </a:lnTo>
                <a:lnTo>
                  <a:pt x="271709" y="56835"/>
                </a:lnTo>
                <a:lnTo>
                  <a:pt x="284117" y="56835"/>
                </a:lnTo>
                <a:lnTo>
                  <a:pt x="260510" y="27967"/>
                </a:lnTo>
                <a:close/>
              </a:path>
              <a:path w="723265" h="57785">
                <a:moveTo>
                  <a:pt x="282713" y="879"/>
                </a:moveTo>
                <a:lnTo>
                  <a:pt x="270881" y="879"/>
                </a:lnTo>
                <a:lnTo>
                  <a:pt x="248830" y="27402"/>
                </a:lnTo>
                <a:lnTo>
                  <a:pt x="260048" y="27402"/>
                </a:lnTo>
                <a:lnTo>
                  <a:pt x="259688" y="26962"/>
                </a:lnTo>
                <a:lnTo>
                  <a:pt x="282713" y="879"/>
                </a:lnTo>
                <a:close/>
              </a:path>
              <a:path w="723265" h="57785">
                <a:moveTo>
                  <a:pt x="326105" y="0"/>
                </a:moveTo>
                <a:lnTo>
                  <a:pt x="318838" y="0"/>
                </a:lnTo>
                <a:lnTo>
                  <a:pt x="306573" y="2251"/>
                </a:lnTo>
                <a:lnTo>
                  <a:pt x="297598" y="8408"/>
                </a:lnTo>
                <a:lnTo>
                  <a:pt x="292086" y="17572"/>
                </a:lnTo>
                <a:lnTo>
                  <a:pt x="290211" y="28847"/>
                </a:lnTo>
                <a:lnTo>
                  <a:pt x="292314" y="40720"/>
                </a:lnTo>
                <a:lnTo>
                  <a:pt x="298226" y="49833"/>
                </a:lnTo>
                <a:lnTo>
                  <a:pt x="307350" y="55675"/>
                </a:lnTo>
                <a:lnTo>
                  <a:pt x="319089" y="57736"/>
                </a:lnTo>
                <a:lnTo>
                  <a:pt x="326346" y="57736"/>
                </a:lnTo>
                <a:lnTo>
                  <a:pt x="333455" y="55171"/>
                </a:lnTo>
                <a:lnTo>
                  <a:pt x="336953" y="51401"/>
                </a:lnTo>
                <a:lnTo>
                  <a:pt x="335505" y="48522"/>
                </a:lnTo>
                <a:lnTo>
                  <a:pt x="319958" y="48522"/>
                </a:lnTo>
                <a:lnTo>
                  <a:pt x="312103" y="47092"/>
                </a:lnTo>
                <a:lnTo>
                  <a:pt x="305981" y="43070"/>
                </a:lnTo>
                <a:lnTo>
                  <a:pt x="302005" y="36855"/>
                </a:lnTo>
                <a:lnTo>
                  <a:pt x="300587" y="28847"/>
                </a:lnTo>
                <a:lnTo>
                  <a:pt x="301977" y="20656"/>
                </a:lnTo>
                <a:lnTo>
                  <a:pt x="305813" y="14469"/>
                </a:lnTo>
                <a:lnTo>
                  <a:pt x="311600" y="10557"/>
                </a:lnTo>
                <a:lnTo>
                  <a:pt x="318838" y="9193"/>
                </a:lnTo>
                <a:lnTo>
                  <a:pt x="333744" y="9193"/>
                </a:lnTo>
                <a:lnTo>
                  <a:pt x="335885" y="5664"/>
                </a:lnTo>
                <a:lnTo>
                  <a:pt x="332157" y="2324"/>
                </a:lnTo>
                <a:lnTo>
                  <a:pt x="326105" y="0"/>
                </a:lnTo>
                <a:close/>
              </a:path>
              <a:path w="723265" h="57785">
                <a:moveTo>
                  <a:pt x="333246" y="44030"/>
                </a:moveTo>
                <a:lnTo>
                  <a:pt x="329403" y="47024"/>
                </a:lnTo>
                <a:lnTo>
                  <a:pt x="324670" y="48522"/>
                </a:lnTo>
                <a:lnTo>
                  <a:pt x="335505" y="48522"/>
                </a:lnTo>
                <a:lnTo>
                  <a:pt x="333246" y="44030"/>
                </a:lnTo>
                <a:close/>
              </a:path>
              <a:path w="723265" h="57785">
                <a:moveTo>
                  <a:pt x="333744" y="9193"/>
                </a:moveTo>
                <a:lnTo>
                  <a:pt x="324429" y="9193"/>
                </a:lnTo>
                <a:lnTo>
                  <a:pt x="328094" y="10722"/>
                </a:lnTo>
                <a:lnTo>
                  <a:pt x="331445" y="12983"/>
                </a:lnTo>
                <a:lnTo>
                  <a:pt x="333744" y="9193"/>
                </a:lnTo>
                <a:close/>
              </a:path>
              <a:path w="723265" h="57785">
                <a:moveTo>
                  <a:pt x="361360" y="879"/>
                </a:moveTo>
                <a:lnTo>
                  <a:pt x="351539" y="879"/>
                </a:lnTo>
                <a:lnTo>
                  <a:pt x="351539" y="56835"/>
                </a:lnTo>
                <a:lnTo>
                  <a:pt x="360177" y="56835"/>
                </a:lnTo>
                <a:lnTo>
                  <a:pt x="372113" y="40668"/>
                </a:lnTo>
                <a:lnTo>
                  <a:pt x="361360" y="40668"/>
                </a:lnTo>
                <a:lnTo>
                  <a:pt x="361360" y="879"/>
                </a:lnTo>
                <a:close/>
              </a:path>
              <a:path w="723265" h="57785">
                <a:moveTo>
                  <a:pt x="399317" y="17109"/>
                </a:moveTo>
                <a:lnTo>
                  <a:pt x="389506" y="17109"/>
                </a:lnTo>
                <a:lnTo>
                  <a:pt x="389506" y="56835"/>
                </a:lnTo>
                <a:lnTo>
                  <a:pt x="399317" y="56835"/>
                </a:lnTo>
                <a:lnTo>
                  <a:pt x="399317" y="17109"/>
                </a:lnTo>
                <a:close/>
              </a:path>
              <a:path w="723265" h="57785">
                <a:moveTo>
                  <a:pt x="399317" y="879"/>
                </a:moveTo>
                <a:lnTo>
                  <a:pt x="390721" y="879"/>
                </a:lnTo>
                <a:lnTo>
                  <a:pt x="361360" y="40668"/>
                </a:lnTo>
                <a:lnTo>
                  <a:pt x="372113" y="40668"/>
                </a:lnTo>
                <a:lnTo>
                  <a:pt x="389506" y="17109"/>
                </a:lnTo>
                <a:lnTo>
                  <a:pt x="399317" y="17109"/>
                </a:lnTo>
                <a:lnTo>
                  <a:pt x="399317" y="879"/>
                </a:lnTo>
                <a:close/>
              </a:path>
              <a:path w="723265" h="57785">
                <a:moveTo>
                  <a:pt x="429526" y="879"/>
                </a:moveTo>
                <a:lnTo>
                  <a:pt x="419620" y="879"/>
                </a:lnTo>
                <a:lnTo>
                  <a:pt x="419620" y="56835"/>
                </a:lnTo>
                <a:lnTo>
                  <a:pt x="429473" y="56835"/>
                </a:lnTo>
                <a:lnTo>
                  <a:pt x="429473" y="16627"/>
                </a:lnTo>
                <a:lnTo>
                  <a:pt x="441036" y="16627"/>
                </a:lnTo>
                <a:lnTo>
                  <a:pt x="429526" y="879"/>
                </a:lnTo>
                <a:close/>
              </a:path>
              <a:path w="723265" h="57785">
                <a:moveTo>
                  <a:pt x="476121" y="16407"/>
                </a:moveTo>
                <a:lnTo>
                  <a:pt x="466404" y="16407"/>
                </a:lnTo>
                <a:lnTo>
                  <a:pt x="466404" y="56835"/>
                </a:lnTo>
                <a:lnTo>
                  <a:pt x="476121" y="56835"/>
                </a:lnTo>
                <a:lnTo>
                  <a:pt x="476121" y="16407"/>
                </a:lnTo>
                <a:close/>
              </a:path>
              <a:path w="723265" h="57785">
                <a:moveTo>
                  <a:pt x="441036" y="16627"/>
                </a:moveTo>
                <a:lnTo>
                  <a:pt x="429473" y="16627"/>
                </a:lnTo>
                <a:lnTo>
                  <a:pt x="447284" y="41234"/>
                </a:lnTo>
                <a:lnTo>
                  <a:pt x="448729" y="41234"/>
                </a:lnTo>
                <a:lnTo>
                  <a:pt x="458845" y="27025"/>
                </a:lnTo>
                <a:lnTo>
                  <a:pt x="448635" y="27025"/>
                </a:lnTo>
                <a:lnTo>
                  <a:pt x="441036" y="16627"/>
                </a:lnTo>
                <a:close/>
              </a:path>
              <a:path w="723265" h="57785">
                <a:moveTo>
                  <a:pt x="476121" y="879"/>
                </a:moveTo>
                <a:lnTo>
                  <a:pt x="466865" y="879"/>
                </a:lnTo>
                <a:lnTo>
                  <a:pt x="448635" y="27025"/>
                </a:lnTo>
                <a:lnTo>
                  <a:pt x="458845" y="27025"/>
                </a:lnTo>
                <a:lnTo>
                  <a:pt x="466404" y="16407"/>
                </a:lnTo>
                <a:lnTo>
                  <a:pt x="476121" y="16407"/>
                </a:lnTo>
                <a:lnTo>
                  <a:pt x="476121" y="879"/>
                </a:lnTo>
                <a:close/>
              </a:path>
              <a:path w="723265" h="57785">
                <a:moveTo>
                  <a:pt x="529156" y="879"/>
                </a:moveTo>
                <a:lnTo>
                  <a:pt x="496435" y="879"/>
                </a:lnTo>
                <a:lnTo>
                  <a:pt x="496435" y="56835"/>
                </a:lnTo>
                <a:lnTo>
                  <a:pt x="499691" y="56835"/>
                </a:lnTo>
                <a:lnTo>
                  <a:pt x="504508" y="57171"/>
                </a:lnTo>
                <a:lnTo>
                  <a:pt x="510979" y="57171"/>
                </a:lnTo>
                <a:lnTo>
                  <a:pt x="520157" y="55946"/>
                </a:lnTo>
                <a:lnTo>
                  <a:pt x="526934" y="52388"/>
                </a:lnTo>
                <a:lnTo>
                  <a:pt x="530185" y="47956"/>
                </a:lnTo>
                <a:lnTo>
                  <a:pt x="510434" y="47956"/>
                </a:lnTo>
                <a:lnTo>
                  <a:pt x="506256" y="47642"/>
                </a:lnTo>
                <a:lnTo>
                  <a:pt x="506256" y="31737"/>
                </a:lnTo>
                <a:lnTo>
                  <a:pt x="508759" y="31391"/>
                </a:lnTo>
                <a:lnTo>
                  <a:pt x="511146" y="31276"/>
                </a:lnTo>
                <a:lnTo>
                  <a:pt x="532570" y="31276"/>
                </a:lnTo>
                <a:lnTo>
                  <a:pt x="532570" y="28595"/>
                </a:lnTo>
                <a:lnTo>
                  <a:pt x="525973" y="22543"/>
                </a:lnTo>
                <a:lnTo>
                  <a:pt x="506256" y="22543"/>
                </a:lnTo>
                <a:lnTo>
                  <a:pt x="506256" y="10052"/>
                </a:lnTo>
                <a:lnTo>
                  <a:pt x="529156" y="10052"/>
                </a:lnTo>
                <a:lnTo>
                  <a:pt x="529156" y="879"/>
                </a:lnTo>
                <a:close/>
              </a:path>
              <a:path w="723265" h="57785">
                <a:moveTo>
                  <a:pt x="532570" y="31276"/>
                </a:moveTo>
                <a:lnTo>
                  <a:pt x="519837" y="31276"/>
                </a:lnTo>
                <a:lnTo>
                  <a:pt x="522790" y="34857"/>
                </a:lnTo>
                <a:lnTo>
                  <a:pt x="522790" y="44595"/>
                </a:lnTo>
                <a:lnTo>
                  <a:pt x="519785" y="47956"/>
                </a:lnTo>
                <a:lnTo>
                  <a:pt x="530185" y="47956"/>
                </a:lnTo>
                <a:lnTo>
                  <a:pt x="531131" y="46666"/>
                </a:lnTo>
                <a:lnTo>
                  <a:pt x="532570" y="38951"/>
                </a:lnTo>
                <a:lnTo>
                  <a:pt x="532570" y="31276"/>
                </a:lnTo>
                <a:close/>
              </a:path>
              <a:path w="723265" h="57785">
                <a:moveTo>
                  <a:pt x="525470" y="22083"/>
                </a:moveTo>
                <a:lnTo>
                  <a:pt x="511774" y="22083"/>
                </a:lnTo>
                <a:lnTo>
                  <a:pt x="508392" y="22219"/>
                </a:lnTo>
                <a:lnTo>
                  <a:pt x="506256" y="22543"/>
                </a:lnTo>
                <a:lnTo>
                  <a:pt x="525973" y="22543"/>
                </a:lnTo>
                <a:lnTo>
                  <a:pt x="525470" y="22083"/>
                </a:lnTo>
                <a:close/>
              </a:path>
              <a:path w="723265" h="57785">
                <a:moveTo>
                  <a:pt x="575396" y="722"/>
                </a:moveTo>
                <a:lnTo>
                  <a:pt x="566768" y="722"/>
                </a:lnTo>
                <a:lnTo>
                  <a:pt x="543103" y="56835"/>
                </a:lnTo>
                <a:lnTo>
                  <a:pt x="553040" y="56835"/>
                </a:lnTo>
                <a:lnTo>
                  <a:pt x="558893" y="42532"/>
                </a:lnTo>
                <a:lnTo>
                  <a:pt x="593036" y="42532"/>
                </a:lnTo>
                <a:lnTo>
                  <a:pt x="589166" y="33360"/>
                </a:lnTo>
                <a:lnTo>
                  <a:pt x="562653" y="33360"/>
                </a:lnTo>
                <a:lnTo>
                  <a:pt x="570841" y="13434"/>
                </a:lnTo>
                <a:lnTo>
                  <a:pt x="580759" y="13434"/>
                </a:lnTo>
                <a:lnTo>
                  <a:pt x="575396" y="722"/>
                </a:lnTo>
                <a:close/>
              </a:path>
              <a:path w="723265" h="57785">
                <a:moveTo>
                  <a:pt x="593036" y="42532"/>
                </a:moveTo>
                <a:lnTo>
                  <a:pt x="582757" y="42532"/>
                </a:lnTo>
                <a:lnTo>
                  <a:pt x="588599" y="56835"/>
                </a:lnTo>
                <a:lnTo>
                  <a:pt x="599070" y="56835"/>
                </a:lnTo>
                <a:lnTo>
                  <a:pt x="593036" y="42532"/>
                </a:lnTo>
                <a:close/>
              </a:path>
              <a:path w="723265" h="57785">
                <a:moveTo>
                  <a:pt x="580759" y="13434"/>
                </a:moveTo>
                <a:lnTo>
                  <a:pt x="570841" y="13434"/>
                </a:lnTo>
                <a:lnTo>
                  <a:pt x="579019" y="33360"/>
                </a:lnTo>
                <a:lnTo>
                  <a:pt x="589166" y="33360"/>
                </a:lnTo>
                <a:lnTo>
                  <a:pt x="580759" y="13434"/>
                </a:lnTo>
                <a:close/>
              </a:path>
              <a:path w="723265" h="57785">
                <a:moveTo>
                  <a:pt x="622096" y="879"/>
                </a:moveTo>
                <a:lnTo>
                  <a:pt x="612232" y="879"/>
                </a:lnTo>
                <a:lnTo>
                  <a:pt x="612232" y="56835"/>
                </a:lnTo>
                <a:lnTo>
                  <a:pt x="622096" y="56835"/>
                </a:lnTo>
                <a:lnTo>
                  <a:pt x="622096" y="32920"/>
                </a:lnTo>
                <a:lnTo>
                  <a:pt x="657393" y="32920"/>
                </a:lnTo>
                <a:lnTo>
                  <a:pt x="657393" y="23737"/>
                </a:lnTo>
                <a:lnTo>
                  <a:pt x="622096" y="23737"/>
                </a:lnTo>
                <a:lnTo>
                  <a:pt x="622096" y="879"/>
                </a:lnTo>
                <a:close/>
              </a:path>
              <a:path w="723265" h="57785">
                <a:moveTo>
                  <a:pt x="657393" y="32920"/>
                </a:moveTo>
                <a:lnTo>
                  <a:pt x="647697" y="32920"/>
                </a:lnTo>
                <a:lnTo>
                  <a:pt x="647697" y="56835"/>
                </a:lnTo>
                <a:lnTo>
                  <a:pt x="657393" y="56835"/>
                </a:lnTo>
                <a:lnTo>
                  <a:pt x="657393" y="32920"/>
                </a:lnTo>
                <a:close/>
              </a:path>
              <a:path w="723265" h="57785">
                <a:moveTo>
                  <a:pt x="657393" y="879"/>
                </a:moveTo>
                <a:lnTo>
                  <a:pt x="647697" y="879"/>
                </a:lnTo>
                <a:lnTo>
                  <a:pt x="647697" y="23737"/>
                </a:lnTo>
                <a:lnTo>
                  <a:pt x="657393" y="23737"/>
                </a:lnTo>
                <a:lnTo>
                  <a:pt x="657393" y="879"/>
                </a:lnTo>
                <a:close/>
              </a:path>
              <a:path w="723265" h="57785">
                <a:moveTo>
                  <a:pt x="687549" y="879"/>
                </a:moveTo>
                <a:lnTo>
                  <a:pt x="677717" y="879"/>
                </a:lnTo>
                <a:lnTo>
                  <a:pt x="677717" y="56835"/>
                </a:lnTo>
                <a:lnTo>
                  <a:pt x="687549" y="56835"/>
                </a:lnTo>
                <a:lnTo>
                  <a:pt x="687549" y="27967"/>
                </a:lnTo>
                <a:lnTo>
                  <a:pt x="699231" y="27967"/>
                </a:lnTo>
                <a:lnTo>
                  <a:pt x="698768" y="27402"/>
                </a:lnTo>
                <a:lnTo>
                  <a:pt x="687549" y="27402"/>
                </a:lnTo>
                <a:lnTo>
                  <a:pt x="687549" y="879"/>
                </a:lnTo>
                <a:close/>
              </a:path>
              <a:path w="723265" h="57785">
                <a:moveTo>
                  <a:pt x="699231" y="27967"/>
                </a:moveTo>
                <a:lnTo>
                  <a:pt x="687549" y="27967"/>
                </a:lnTo>
                <a:lnTo>
                  <a:pt x="710397" y="56835"/>
                </a:lnTo>
                <a:lnTo>
                  <a:pt x="722888" y="56835"/>
                </a:lnTo>
                <a:lnTo>
                  <a:pt x="699231" y="27967"/>
                </a:lnTo>
                <a:close/>
              </a:path>
              <a:path w="723265" h="57785">
                <a:moveTo>
                  <a:pt x="721433" y="879"/>
                </a:moveTo>
                <a:lnTo>
                  <a:pt x="709632" y="879"/>
                </a:lnTo>
                <a:lnTo>
                  <a:pt x="687549" y="27402"/>
                </a:lnTo>
                <a:lnTo>
                  <a:pt x="698768" y="27402"/>
                </a:lnTo>
                <a:lnTo>
                  <a:pt x="698408" y="26962"/>
                </a:lnTo>
                <a:lnTo>
                  <a:pt x="721433" y="879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4860" y="1113526"/>
            <a:ext cx="1066051" cy="2321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6569035" y="1059852"/>
            <a:ext cx="232410" cy="50800"/>
            <a:chOff x="16569035" y="1059852"/>
            <a:chExt cx="232410" cy="50800"/>
          </a:xfrm>
        </p:grpSpPr>
        <p:sp>
          <p:nvSpPr>
            <p:cNvPr id="25" name="object 25"/>
            <p:cNvSpPr/>
            <p:nvPr/>
          </p:nvSpPr>
          <p:spPr>
            <a:xfrm>
              <a:off x="16596604" y="1059852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40">
                  <a:moveTo>
                    <a:pt x="47914" y="31"/>
                  </a:moveTo>
                  <a:lnTo>
                    <a:pt x="0" y="0"/>
                  </a:lnTo>
                  <a:lnTo>
                    <a:pt x="7277" y="15172"/>
                  </a:lnTo>
                  <a:lnTo>
                    <a:pt x="47914" y="3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569035" y="1059852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27527" y="0"/>
                  </a:moveTo>
                  <a:lnTo>
                    <a:pt x="0" y="28072"/>
                  </a:lnTo>
                  <a:lnTo>
                    <a:pt x="34805" y="15172"/>
                  </a:lnTo>
                  <a:lnTo>
                    <a:pt x="2752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75775" y="1063423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90">
                  <a:moveTo>
                    <a:pt x="91882" y="0"/>
                  </a:moveTo>
                  <a:lnTo>
                    <a:pt x="0" y="35381"/>
                  </a:lnTo>
                  <a:lnTo>
                    <a:pt x="125221" y="46668"/>
                  </a:lnTo>
                  <a:lnTo>
                    <a:pt x="91882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6896616" y="1059883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4" h="19684">
                <a:moveTo>
                  <a:pt x="76374" y="0"/>
                </a:moveTo>
                <a:lnTo>
                  <a:pt x="0" y="0"/>
                </a:lnTo>
                <a:lnTo>
                  <a:pt x="26627" y="19591"/>
                </a:lnTo>
                <a:lnTo>
                  <a:pt x="7637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79749" y="1138823"/>
            <a:ext cx="89274" cy="1059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923317" y="1059883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09">
                <a:moveTo>
                  <a:pt x="50511" y="0"/>
                </a:moveTo>
                <a:lnTo>
                  <a:pt x="49747" y="0"/>
                </a:lnTo>
                <a:lnTo>
                  <a:pt x="0" y="19591"/>
                </a:lnTo>
                <a:lnTo>
                  <a:pt x="30218" y="41716"/>
                </a:lnTo>
                <a:lnTo>
                  <a:pt x="5051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03356" y="1282672"/>
            <a:ext cx="78552" cy="1012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6727124" y="1153189"/>
            <a:ext cx="170815" cy="156845"/>
            <a:chOff x="16727124" y="1153189"/>
            <a:chExt cx="170815" cy="156845"/>
          </a:xfrm>
        </p:grpSpPr>
        <p:sp>
          <p:nvSpPr>
            <p:cNvPr id="33" name="object 33"/>
            <p:cNvSpPr/>
            <p:nvPr/>
          </p:nvSpPr>
          <p:spPr>
            <a:xfrm>
              <a:off x="16780557" y="1153189"/>
              <a:ext cx="117475" cy="85725"/>
            </a:xfrm>
            <a:custGeom>
              <a:avLst/>
              <a:gdLst/>
              <a:ahLst/>
              <a:cxnLst/>
              <a:rect l="l" t="t" r="r" b="b"/>
              <a:pathLst>
                <a:path w="117475" h="85725">
                  <a:moveTo>
                    <a:pt x="46679" y="0"/>
                  </a:moveTo>
                  <a:lnTo>
                    <a:pt x="0" y="72887"/>
                  </a:lnTo>
                  <a:lnTo>
                    <a:pt x="116886" y="85243"/>
                  </a:lnTo>
                  <a:lnTo>
                    <a:pt x="4667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27124" y="1226067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53495" y="0"/>
                  </a:moveTo>
                  <a:lnTo>
                    <a:pt x="0" y="83390"/>
                  </a:lnTo>
                  <a:lnTo>
                    <a:pt x="170371" y="12376"/>
                  </a:lnTo>
                  <a:lnTo>
                    <a:pt x="5349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6479090" y="1302892"/>
            <a:ext cx="366395" cy="167005"/>
            <a:chOff x="16479090" y="1302892"/>
            <a:chExt cx="366395" cy="167005"/>
          </a:xfrm>
        </p:grpSpPr>
        <p:sp>
          <p:nvSpPr>
            <p:cNvPr id="36" name="object 36"/>
            <p:cNvSpPr/>
            <p:nvPr/>
          </p:nvSpPr>
          <p:spPr>
            <a:xfrm>
              <a:off x="16479090" y="130289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8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72916" y="1371361"/>
              <a:ext cx="172434" cy="985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6593735" y="1157545"/>
            <a:ext cx="123825" cy="93980"/>
            <a:chOff x="16593735" y="1157545"/>
            <a:chExt cx="123825" cy="93980"/>
          </a:xfrm>
        </p:grpSpPr>
        <p:sp>
          <p:nvSpPr>
            <p:cNvPr id="39" name="object 39"/>
            <p:cNvSpPr/>
            <p:nvPr/>
          </p:nvSpPr>
          <p:spPr>
            <a:xfrm>
              <a:off x="16593735" y="1157545"/>
              <a:ext cx="123825" cy="5080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96824" y="0"/>
                  </a:moveTo>
                  <a:lnTo>
                    <a:pt x="0" y="37799"/>
                  </a:lnTo>
                  <a:lnTo>
                    <a:pt x="123409" y="50406"/>
                  </a:lnTo>
                  <a:lnTo>
                    <a:pt x="9682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593735" y="1195345"/>
              <a:ext cx="123825" cy="56515"/>
            </a:xfrm>
            <a:custGeom>
              <a:avLst/>
              <a:gdLst/>
              <a:ahLst/>
              <a:cxnLst/>
              <a:rect l="l" t="t" r="r" b="b"/>
              <a:pathLst>
                <a:path w="123825" h="56515">
                  <a:moveTo>
                    <a:pt x="0" y="0"/>
                  </a:moveTo>
                  <a:lnTo>
                    <a:pt x="15339" y="56176"/>
                  </a:lnTo>
                  <a:lnTo>
                    <a:pt x="123409" y="12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4"/>
          <p:cNvGrpSpPr/>
          <p:nvPr/>
        </p:nvGrpSpPr>
        <p:grpSpPr>
          <a:xfrm>
            <a:off x="0" y="1134643"/>
            <a:ext cx="681355" cy="925830"/>
            <a:chOff x="0" y="1134643"/>
            <a:chExt cx="681355" cy="925830"/>
          </a:xfrm>
        </p:grpSpPr>
        <p:sp>
          <p:nvSpPr>
            <p:cNvPr id="45" name="object 45"/>
            <p:cNvSpPr/>
            <p:nvPr/>
          </p:nvSpPr>
          <p:spPr>
            <a:xfrm>
              <a:off x="141090" y="1429579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19"/>
                  </a:lnTo>
                  <a:lnTo>
                    <a:pt x="540098" y="630619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1134643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74"/>
                  </a:lnTo>
                  <a:lnTo>
                    <a:pt x="141092" y="349866"/>
                  </a:lnTo>
                  <a:lnTo>
                    <a:pt x="681180" y="294946"/>
                  </a:lnTo>
                  <a:lnTo>
                    <a:pt x="681180" y="28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1580402" y="1067454"/>
            <a:ext cx="8055979" cy="1158221"/>
          </a:xfrm>
          <a:custGeom>
            <a:avLst/>
            <a:gdLst/>
            <a:ahLst/>
            <a:cxnLst/>
            <a:rect l="l" t="t" r="r" b="b"/>
            <a:pathLst>
              <a:path w="8478520" h="913130">
                <a:moveTo>
                  <a:pt x="8478097" y="0"/>
                </a:moveTo>
                <a:lnTo>
                  <a:pt x="0" y="0"/>
                </a:lnTo>
                <a:lnTo>
                  <a:pt x="0" y="742249"/>
                </a:lnTo>
                <a:lnTo>
                  <a:pt x="8320374" y="742249"/>
                </a:lnTo>
                <a:lnTo>
                  <a:pt x="8478097" y="913019"/>
                </a:lnTo>
                <a:lnTo>
                  <a:pt x="8478097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8755210" y="1061329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1A315C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1A315C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1A315C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8828715" y="10231256"/>
            <a:ext cx="165100" cy="321242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ru-RU" sz="1950" b="1" dirty="0">
                <a:latin typeface="Arial"/>
                <a:cs typeface="Arial"/>
              </a:rPr>
              <a:t>5</a:t>
            </a:r>
            <a:endParaRPr sz="1950" b="1" dirty="0">
              <a:latin typeface="Arial"/>
              <a:cs typeface="Arial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0202CBA-4DAA-4FAB-ABB6-C90F1F2F0DEF}"/>
              </a:ext>
            </a:extLst>
          </p:cNvPr>
          <p:cNvSpPr txBox="1"/>
          <p:nvPr/>
        </p:nvSpPr>
        <p:spPr>
          <a:xfrm>
            <a:off x="2979688" y="4225915"/>
            <a:ext cx="125730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Субъект малого и среднего предпринимательства 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 юридическое лицо </a:t>
            </a:r>
            <a:b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или индивидуальный предприниматель, соответствующий требованиям, установленным ст. 4 Федерального закона от 24.07.2007 № 209-ФЗ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3580104-1188-47D3-99D9-1B2C2155255A}"/>
              </a:ext>
            </a:extLst>
          </p:cNvPr>
          <p:cNvSpPr txBox="1"/>
          <p:nvPr/>
        </p:nvSpPr>
        <p:spPr>
          <a:xfrm>
            <a:off x="3006682" y="5966048"/>
            <a:ext cx="101886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Зарегистрирован на территории Краснодарского края  </a:t>
            </a:r>
            <a:b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установленном законодательством порядке;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7A4F641-A608-455E-882A-C670BBDF34B1}"/>
              </a:ext>
            </a:extLst>
          </p:cNvPr>
          <p:cNvSpPr txBox="1"/>
          <p:nvPr/>
        </p:nvSpPr>
        <p:spPr>
          <a:xfrm>
            <a:off x="2987407" y="8953255"/>
            <a:ext cx="116366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Компания не осуществляет запрещенные законодательством Российской Федерации виды деятельности;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object 11">
            <a:extLst>
              <a:ext uri="{FF2B5EF4-FFF2-40B4-BE49-F238E27FC236}">
                <a16:creationId xmlns:a16="http://schemas.microsoft.com/office/drawing/2014/main" id="{42DCD326-F8FB-4111-BBFA-5B761E65863D}"/>
              </a:ext>
            </a:extLst>
          </p:cNvPr>
          <p:cNvSpPr/>
          <p:nvPr/>
        </p:nvSpPr>
        <p:spPr>
          <a:xfrm>
            <a:off x="1871100" y="4451010"/>
            <a:ext cx="661595" cy="570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11">
            <a:extLst>
              <a:ext uri="{FF2B5EF4-FFF2-40B4-BE49-F238E27FC236}">
                <a16:creationId xmlns:a16="http://schemas.microsoft.com/office/drawing/2014/main" id="{9F824B52-748D-4B59-813E-DA5218DC85CE}"/>
              </a:ext>
            </a:extLst>
          </p:cNvPr>
          <p:cNvSpPr/>
          <p:nvPr/>
        </p:nvSpPr>
        <p:spPr>
          <a:xfrm>
            <a:off x="1865116" y="6048044"/>
            <a:ext cx="661595" cy="570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11">
            <a:extLst>
              <a:ext uri="{FF2B5EF4-FFF2-40B4-BE49-F238E27FC236}">
                <a16:creationId xmlns:a16="http://schemas.microsoft.com/office/drawing/2014/main" id="{2A7732EE-ACFB-4141-93FF-409F1775A68E}"/>
              </a:ext>
            </a:extLst>
          </p:cNvPr>
          <p:cNvSpPr/>
          <p:nvPr/>
        </p:nvSpPr>
        <p:spPr>
          <a:xfrm>
            <a:off x="1867152" y="9044937"/>
            <a:ext cx="661595" cy="570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7893A60-BD1E-4500-A4A8-5BC7BB93873F}"/>
              </a:ext>
            </a:extLst>
          </p:cNvPr>
          <p:cNvSpPr txBox="1"/>
          <p:nvPr/>
        </p:nvSpPr>
        <p:spPr>
          <a:xfrm>
            <a:off x="3006682" y="7482802"/>
            <a:ext cx="132604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Сведения о компании содержатся в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Едином реестре субъектов МСП </a:t>
            </a:r>
            <a:b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 сайте Федеральной налоговой службы (https://rmsp.nalog.ru);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11">
            <a:extLst>
              <a:ext uri="{FF2B5EF4-FFF2-40B4-BE49-F238E27FC236}">
                <a16:creationId xmlns:a16="http://schemas.microsoft.com/office/drawing/2014/main" id="{3686D843-0872-496D-AD01-D57AB96F0596}"/>
              </a:ext>
            </a:extLst>
          </p:cNvPr>
          <p:cNvSpPr/>
          <p:nvPr/>
        </p:nvSpPr>
        <p:spPr>
          <a:xfrm>
            <a:off x="1865116" y="7564798"/>
            <a:ext cx="661595" cy="570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51"/>
          <p:cNvSpPr txBox="1">
            <a:spLocks noGrp="1"/>
          </p:cNvSpPr>
          <p:nvPr>
            <p:ph type="title"/>
          </p:nvPr>
        </p:nvSpPr>
        <p:spPr>
          <a:xfrm>
            <a:off x="1693804" y="1225519"/>
            <a:ext cx="8029036" cy="5834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pc="-130" dirty="0"/>
              <a:t>Требования</a:t>
            </a:r>
            <a:r>
              <a:rPr lang="en-US" spc="-130" dirty="0"/>
              <a:t> </a:t>
            </a:r>
            <a:r>
              <a:rPr lang="ru-RU" spc="-130" dirty="0"/>
              <a:t>к получателям услуг</a:t>
            </a:r>
            <a:endParaRPr spc="-80" dirty="0"/>
          </a:p>
        </p:txBody>
      </p:sp>
      <p:sp>
        <p:nvSpPr>
          <p:cNvPr id="69" name="object 12">
            <a:extLst>
              <a:ext uri="{FF2B5EF4-FFF2-40B4-BE49-F238E27FC236}">
                <a16:creationId xmlns:a16="http://schemas.microsoft.com/office/drawing/2014/main" id="{8EE80990-D993-4579-BA2A-74197B748ABD}"/>
              </a:ext>
            </a:extLst>
          </p:cNvPr>
          <p:cNvSpPr txBox="1"/>
          <p:nvPr/>
        </p:nvSpPr>
        <p:spPr>
          <a:xfrm>
            <a:off x="0" y="2582841"/>
            <a:ext cx="11838000" cy="1131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540385" algn="ctr"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Получателем услуг может стать субъект МСП, </a:t>
            </a:r>
          </a:p>
          <a:p>
            <a:pPr indent="54038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соответствующий следующим требованиям:</a:t>
            </a:r>
          </a:p>
        </p:txBody>
      </p:sp>
      <p:sp>
        <p:nvSpPr>
          <p:cNvPr id="70" name="object 7"/>
          <p:cNvSpPr/>
          <p:nvPr/>
        </p:nvSpPr>
        <p:spPr>
          <a:xfrm>
            <a:off x="0" y="9369451"/>
            <a:ext cx="2386335" cy="21938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5"/>
          <p:cNvSpPr/>
          <p:nvPr/>
        </p:nvSpPr>
        <p:spPr>
          <a:xfrm>
            <a:off x="15794806" y="8375430"/>
            <a:ext cx="4309292" cy="29331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6055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1849</TotalTime>
  <Words>1066</Words>
  <Application>Microsoft Office PowerPoint</Application>
  <PresentationFormat>Произвольный</PresentationFormat>
  <Paragraphs>113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Symbol</vt:lpstr>
      <vt:lpstr>Trebuchet MS</vt:lpstr>
      <vt:lpstr>Wingdings</vt:lpstr>
      <vt:lpstr>Office Theme</vt:lpstr>
      <vt:lpstr>ЦЕНТР ПОДДЕРЖКИ</vt:lpstr>
      <vt:lpstr>Услуги Центра поддержки экспорта</vt:lpstr>
      <vt:lpstr>1. Аналитика и обучение</vt:lpstr>
      <vt:lpstr>2. Подготовка МСП к экспорту</vt:lpstr>
      <vt:lpstr>3. Контакт с зарубежным партнером</vt:lpstr>
      <vt:lpstr>МЕРЫ ПОДДЕРКИ (СИСТЕМЫ ЛЬГОТ И ПРЕФЕРЕНЦИЙ) для победителей краевого конкурса в области качества «СДЕЛАНО НА КУБАНИ».</vt:lpstr>
      <vt:lpstr>ПЛАНЫ ЦПЭ НА 2022 год</vt:lpstr>
      <vt:lpstr>ПЛАНЫ ЦПЭ НА 2022 год</vt:lpstr>
      <vt:lpstr>Требования к получателям услуг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ЦПЭ КК</dc:title>
  <dc:creator>Евгений-ЦПЭ КК</dc:creator>
  <cp:lastModifiedBy>пользователь</cp:lastModifiedBy>
  <cp:revision>82</cp:revision>
  <cp:lastPrinted>2022-02-17T07:07:07Z</cp:lastPrinted>
  <dcterms:created xsi:type="dcterms:W3CDTF">2020-07-08T12:09:31Z</dcterms:created>
  <dcterms:modified xsi:type="dcterms:W3CDTF">2022-04-05T12:30:15Z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2020-03-16T00:00:00Z</vt:filetime>
  </property>
  <property fmtid="{D5CDD505-2E9C-101B-9397-08002B2CF9AE}" pid="3" name="Creator">
    <vt:lpwstr>Adobe Illustrator 24.0 (Windows)</vt:lpwstr>
  </property>
  <property fmtid="{D5CDD505-2E9C-101B-9397-08002B2CF9AE}" pid="4" name="LastSaved">
    <vt:filetime>2020-07-08T00:00:00Z</vt:filetime>
  </property>
</Properties>
</file>