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544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0403-C737-4840-B887-305E8338EC28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C4E9-7105-448E-B8CD-27E93AA364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0403-C737-4840-B887-305E8338EC28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C4E9-7105-448E-B8CD-27E93AA364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0403-C737-4840-B887-305E8338EC28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C4E9-7105-448E-B8CD-27E93AA364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0403-C737-4840-B887-305E8338EC28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C4E9-7105-448E-B8CD-27E93AA364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0403-C737-4840-B887-305E8338EC28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C4E9-7105-448E-B8CD-27E93AA364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0403-C737-4840-B887-305E8338EC28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C4E9-7105-448E-B8CD-27E93AA364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0403-C737-4840-B887-305E8338EC28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C4E9-7105-448E-B8CD-27E93AA364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0403-C737-4840-B887-305E8338EC28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C4E9-7105-448E-B8CD-27E93AA364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0403-C737-4840-B887-305E8338EC28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C4E9-7105-448E-B8CD-27E93AA364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0403-C737-4840-B887-305E8338EC28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C4E9-7105-448E-B8CD-27E93AA364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0403-C737-4840-B887-305E8338EC28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C4E9-7105-448E-B8CD-27E93AA364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40403-C737-4840-B887-305E8338EC28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5C4E9-7105-448E-B8CD-27E93AA364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яся физра презент\1620304779_1-phonoteka_org-p-fon-olimpiiskogo-flag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702" cy="68555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21889"/>
            <a:ext cx="9144000" cy="1368152"/>
          </a:xfrm>
        </p:spPr>
        <p:txBody>
          <a:bodyPr anchor="t"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«Олимпийские 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чемпионы </a:t>
            </a:r>
            <a:b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Ростовской 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области»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6284" y="5655197"/>
            <a:ext cx="6810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Подготовила: </a:t>
            </a:r>
            <a:r>
              <a:rPr lang="ru-RU" sz="2400" b="1" dirty="0" err="1" smtClean="0"/>
              <a:t>Магденко</a:t>
            </a:r>
            <a:r>
              <a:rPr lang="ru-RU" sz="2400" b="1" dirty="0" smtClean="0"/>
              <a:t> Ярослава 7 «Д» </a:t>
            </a:r>
            <a:r>
              <a:rPr lang="ru-RU" sz="2400" b="1" dirty="0" smtClean="0"/>
              <a:t>класс </a:t>
            </a:r>
            <a:endParaRPr lang="ru-RU" sz="2400" b="1" dirty="0" smtClean="0"/>
          </a:p>
          <a:p>
            <a:pPr algn="r"/>
            <a:r>
              <a:rPr lang="ru-RU" sz="2400" b="1" dirty="0" smtClean="0"/>
              <a:t>МБОУ «Школа № 109</a:t>
            </a:r>
            <a:r>
              <a:rPr lang="ru-RU" sz="2400" b="1" dirty="0" smtClean="0"/>
              <a:t>»</a:t>
            </a:r>
          </a:p>
          <a:p>
            <a:pPr algn="r"/>
            <a:r>
              <a:rPr lang="ru-RU" sz="2400" b="1" dirty="0" smtClean="0"/>
              <a:t>Руководитель: </a:t>
            </a:r>
            <a:r>
              <a:rPr lang="ru-RU" sz="2400" b="1" dirty="0" err="1" smtClean="0"/>
              <a:t>Беланова</a:t>
            </a:r>
            <a:r>
              <a:rPr lang="ru-RU" sz="2400" b="1" dirty="0" smtClean="0"/>
              <a:t> Г.В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3298" y="23675"/>
            <a:ext cx="9144000" cy="14611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/>
              <a:t>Городская акция </a:t>
            </a:r>
            <a:br>
              <a:rPr lang="ru-RU" sz="3600" b="1" i="1" dirty="0" smtClean="0"/>
            </a:br>
            <a:r>
              <a:rPr lang="ru-RU" sz="3600" b="1" i="1" dirty="0" smtClean="0"/>
              <a:t>«Олимпийцы нашего города»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яся физра презент\IMG_8678 (1).jpg.opdownload"/>
          <p:cNvPicPr>
            <a:picLocks noChangeAspect="1" noChangeArrowheads="1"/>
          </p:cNvPicPr>
          <p:nvPr/>
        </p:nvPicPr>
        <p:blipFill rotWithShape="1">
          <a:blip r:embed="rId2" cstate="print"/>
          <a:srcRect r="1082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41" y="3645024"/>
            <a:ext cx="8929718" cy="3024336"/>
          </a:xfrm>
        </p:spPr>
        <p:txBody>
          <a:bodyPr>
            <a:noAutofit/>
          </a:bodyPr>
          <a:lstStyle/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(род. 15 июня 1994,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Таганрог,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Ростовская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область)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— российский пловец-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паралимпиец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Многократный чемпион мира и Европы, рекордсмен мира. 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Заслуженный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 мастер спорта 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России по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плаванию среди спортсменов с поражением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опорно-двигательного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аппарата.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Бронзовая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медаль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играх 2020 в Токио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340768"/>
            <a:ext cx="33777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b="1" dirty="0" smtClean="0">
                <a:latin typeface="+mj-lt"/>
              </a:rPr>
              <a:t>Александр Петро</a:t>
            </a:r>
            <a:r>
              <a:rPr lang="ru-RU" sz="2400" b="1" dirty="0" smtClean="0">
                <a:latin typeface="+mj-lt"/>
              </a:rPr>
              <a:t>о</a:t>
            </a:r>
            <a:r>
              <a:rPr lang="vi-VN" sz="2400" b="1" dirty="0" smtClean="0">
                <a:latin typeface="+mj-lt"/>
              </a:rPr>
              <a:t>вич </a:t>
            </a:r>
            <a:r>
              <a:rPr lang="ru-RU" sz="2400" b="1" dirty="0" smtClean="0">
                <a:latin typeface="+mj-lt"/>
              </a:rPr>
              <a:t/>
            </a:r>
            <a:br>
              <a:rPr lang="ru-RU" sz="2400" b="1" dirty="0" smtClean="0">
                <a:latin typeface="+mj-lt"/>
              </a:rPr>
            </a:br>
            <a:r>
              <a:rPr lang="vi-VN" sz="2400" b="1" dirty="0" smtClean="0">
                <a:latin typeface="+mj-lt"/>
              </a:rPr>
              <a:t>Скалиух</a:t>
            </a:r>
            <a:endParaRPr lang="vi-VN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яся физра презент\1ea71e3bfbe756567e1dd75a4571a285.jpg"/>
          <p:cNvPicPr>
            <a:picLocks noChangeAspect="1" noChangeArrowheads="1"/>
          </p:cNvPicPr>
          <p:nvPr/>
        </p:nvPicPr>
        <p:blipFill rotWithShape="1">
          <a:blip r:embed="rId2"/>
          <a:srcRect l="4023" r="454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43570" y="571480"/>
            <a:ext cx="3500430" cy="55546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Влади́мир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Серге́евич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Свири́дов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(род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10 мая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1990 года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Новочеркасск,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СССР)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— российский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легкоатлет.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Золотая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медаль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паралимпиады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Токио 2020.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Бронзовый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призёр летних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игр 2012 года в Лондоне, многократный чемпион мира, чемпион Европы. Заслуженный мастер спорта России.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1\Desktop\яся физра презент\dar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89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42852"/>
            <a:ext cx="4176464" cy="659851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Дарья Лукьяненко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мая 2002 года в городе Шахты (Ростовская область). </a:t>
            </a:r>
            <a:endPara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Серебряный и бронзовый призер чемпионата мира, многократная чемпионка России по плаванию спорта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слепых. Кандидат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мастера спорта России.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Стала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серебряным призером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игр в 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Токио 2020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Спортом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начала заниматься в городе Шахты в ДЮСШ №1 в 2010 году. Главная заслуга в приобщении к спорту принадлежит маме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esktop\яся физра презент\xB9FF71E5-346A-488C-A46E-E08F4F6F152B.jpg.pagespeed.ic.pCaVkXpfFz.jpg"/>
          <p:cNvPicPr>
            <a:picLocks noChangeAspect="1" noChangeArrowheads="1"/>
          </p:cNvPicPr>
          <p:nvPr/>
        </p:nvPicPr>
        <p:blipFill rotWithShape="1">
          <a:blip r:embed="rId2"/>
          <a:srcRect t="4054" b="3368"/>
          <a:stretch/>
        </p:blipFill>
        <p:spPr bwMode="auto">
          <a:xfrm>
            <a:off x="0" y="-32420"/>
            <a:ext cx="9144000" cy="689042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3422184" cy="638306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Елена Владимировна Свиридова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6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2 апреля 1988 года, Йошкар-Ола, Марийская </a:t>
            </a: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АССР</a:t>
            </a:r>
            <a:r>
              <a:rPr lang="ru-RU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(по другим данным — Чебоксары, </a:t>
            </a:r>
            <a:r>
              <a:rPr lang="ru-RU" sz="21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Чувашска</a:t>
            </a: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АССР),</a:t>
            </a:r>
            <a:r>
              <a:rPr lang="ru-RU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СССР)</a:t>
            </a:r>
            <a:r>
              <a:rPr lang="ru-RU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1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Российская</a:t>
            </a:r>
            <a:r>
              <a:rPr lang="ru-RU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легкоатлетка, </a:t>
            </a:r>
            <a:r>
              <a:rPr lang="ru-RU" sz="21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паралимпийский</a:t>
            </a:r>
            <a:r>
              <a:rPr lang="ru-RU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спортсмен, в основном участвует в соревнованиях по спринту </a:t>
            </a: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категории. </a:t>
            </a:r>
            <a:r>
              <a:rPr lang="ru-RU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Чемпионка летних </a:t>
            </a:r>
            <a:r>
              <a:rPr lang="ru-RU" sz="21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 2012 года в </a:t>
            </a:r>
            <a:r>
              <a:rPr lang="ru-RU" sz="21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Лондонев</a:t>
            </a: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беге на 200 м, 100 м и в эстафете 4×100 м. Двукратная чемпионка и серебряный призёр чемпионата мира IPC по лёгкой атлетике в Катаре 2015 </a:t>
            </a: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года, </a:t>
            </a:r>
            <a:r>
              <a:rPr lang="ru-RU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многократная чемпионка России. </a:t>
            </a:r>
            <a:endParaRPr lang="ru-RU" sz="21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Серебряный </a:t>
            </a: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призер </a:t>
            </a: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Параолимпийских </a:t>
            </a: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 Токио 2020</a:t>
            </a:r>
          </a:p>
          <a:p>
            <a:pPr algn="ctr">
              <a:buNone/>
            </a:pP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Заслуженный </a:t>
            </a:r>
            <a:r>
              <a:rPr lang="ru-RU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мастер </a:t>
            </a: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спора </a:t>
            </a:r>
            <a:r>
              <a:rPr lang="ru-RU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\Desktop\яся физра презент\d4b92_sportsmeny2.jpg"/>
          <p:cNvPicPr>
            <a:picLocks noChangeAspect="1" noChangeArrowheads="1"/>
          </p:cNvPicPr>
          <p:nvPr/>
        </p:nvPicPr>
        <p:blipFill rotWithShape="1">
          <a:blip r:embed="rId2"/>
          <a:srcRect l="1755" r="935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2173"/>
            <a:ext cx="3286116" cy="573955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Алексей Чуркин 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(род.02.07.1998г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Краснодарский край)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2016-м выступал на Чемпионате России там стал вторым.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соревнованиях среди спортсменов с поражением опорно-двигательного аппарата завоевал серебряную медаль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игр в Токио 2020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толкании ядра (класс F32) с результатом 11,31 метра, установив рекорд Европы.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C:\Users\1\Desktop\яся физра презент\unnamed.jpg"/>
          <p:cNvPicPr>
            <a:picLocks noChangeAspect="1" noChangeArrowheads="1"/>
          </p:cNvPicPr>
          <p:nvPr/>
        </p:nvPicPr>
        <p:blipFill rotWithShape="1">
          <a:blip r:embed="rId2"/>
          <a:srcRect l="311" r="15748"/>
          <a:stretch/>
        </p:blipFill>
        <p:spPr bwMode="auto">
          <a:xfrm>
            <a:off x="1835696" y="34280"/>
            <a:ext cx="7297216" cy="682372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3757610" cy="55546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Владимир Сотников </a:t>
            </a:r>
          </a:p>
          <a:p>
            <a:pPr algn="ctr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19 июня 2004 года в городе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Сатка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Челябинская область).</a:t>
            </a:r>
          </a:p>
          <a:p>
            <a:pPr algn="ctr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Тренируется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в ГБУ РО «Центр олимпийской подготовки №1», город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Ростов-на-Дону. Спортом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начал заниматься в городе Шахты, в 2010 году в МБУ СШ №5.</a:t>
            </a:r>
          </a:p>
          <a:p>
            <a:pPr algn="ctr">
              <a:buNone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паралимпийской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сборной команде России с 2021 года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Паралимпийские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игры Токио 2021</a:t>
            </a:r>
          </a:p>
          <a:p>
            <a:pPr algn="ctr">
              <a:buNone/>
            </a:pPr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     Золото  Эстафета 4х100м Бронза100м на спине</a:t>
            </a:r>
            <a:endParaRPr lang="ru-RU" sz="19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\Desktop\яся физра презент\1620304779_1-phonoteka_org-p-fon-olimpiiskogo-flag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608" y="0"/>
            <a:ext cx="916960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1\Desktop\яся физра презент\загружен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85"/>
            <a:ext cx="9144000" cy="68530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72428" cy="5368940"/>
          </a:xfrm>
        </p:spPr>
        <p:txBody>
          <a:bodyPr>
            <a:normAutofit/>
          </a:bodyPr>
          <a:lstStyle/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latin typeface="Arial Narrow" pitchFamily="34" charset="0"/>
                <a:cs typeface="Times New Roman" pitchFamily="18" charset="0"/>
              </a:rPr>
              <a:t>Ростовская </a:t>
            </a:r>
            <a:r>
              <a:rPr lang="ru-RU" sz="2500" b="1" dirty="0">
                <a:latin typeface="Arial Narrow" pitchFamily="34" charset="0"/>
                <a:cs typeface="Times New Roman" pitchFamily="18" charset="0"/>
              </a:rPr>
              <a:t>область, первая и единственная среди регионов России, удостоена Почетного приза  исполкома Олимпийского комитета  России  за высокие спортивные показатели и гуманизм в </a:t>
            </a:r>
            <a:r>
              <a:rPr lang="ru-RU" sz="2500" b="1" dirty="0" smtClean="0">
                <a:latin typeface="Arial Narrow" pitchFamily="34" charset="0"/>
                <a:cs typeface="Times New Roman" pitchFamily="18" charset="0"/>
              </a:rPr>
              <a:t>спорте.</a:t>
            </a:r>
            <a:endParaRPr lang="ru-RU" sz="2500" b="1" dirty="0"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яся физра презент\a1e9e9c88973beeef6093d4b90be80ad.jpg"/>
          <p:cNvPicPr>
            <a:picLocks noChangeAspect="1" noChangeArrowheads="1"/>
          </p:cNvPicPr>
          <p:nvPr/>
        </p:nvPicPr>
        <p:blipFill rotWithShape="1">
          <a:blip r:embed="rId2"/>
          <a:srcRect l="8787" t="1654" r="10083"/>
          <a:stretch/>
        </p:blipFill>
        <p:spPr bwMode="auto">
          <a:xfrm>
            <a:off x="0" y="0"/>
            <a:ext cx="9144000" cy="692768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3131840" cy="621508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Ники́та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Влади́мирович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Наго́рный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12 февраля 1997 года, Ростов-на-Дону, Ростовская область, Россия) — российский гимнаст. Олимпийский чемпион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2020),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трёхкратный чемпион мира (2019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восьмикратный чемпион Европы (2015, 2016, 2018, 2019, 2021), серебряный призёр летних Олимпийских игр 2016 года. Заслуженный мастер спорта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России.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Начальник главного штаба ВВПОД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Юнармия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декабря 2020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яся физра презент\1743461294_0_0_3190_1795_1920x0_80_0_0_cf7a65c4402111f5541a5a68ad02c250.jpg"/>
          <p:cNvPicPr>
            <a:picLocks noChangeAspect="1" noChangeArrowheads="1"/>
          </p:cNvPicPr>
          <p:nvPr/>
        </p:nvPicPr>
        <p:blipFill rotWithShape="1">
          <a:blip r:embed="rId2"/>
          <a:srcRect l="2944" r="26253"/>
          <a:stretch/>
        </p:blipFill>
        <p:spPr bwMode="auto">
          <a:xfrm>
            <a:off x="-51792" y="0"/>
            <a:ext cx="9195792" cy="685157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91852"/>
            <a:ext cx="3502446" cy="64807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Владисла́ва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Серге́евна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Ура́зова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род. 14 августа 2004, 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Ростов-на-Дону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российская спортивная гимнастка, олимпийская чемпионка 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2020в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команде, серебряный призёр чемпионата Европы 2021 года в упражнении на разновысоких брусьях. Заслуженный мастер спорта России (2021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состоянию на 2020 год, входит в основной состав сборной команды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России. Двукратная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чемпионка первого чемпионата мира среди юниоров (2019) — в командном многоборье и на брусьях, а также серебряная медалистка в личном многоборье и бронзовая в опорном прыжке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1\Desktop\яся физра презент\_14670312442_594bac3f23444.jpeg"/>
          <p:cNvPicPr>
            <a:picLocks noChangeAspect="1" noChangeArrowheads="1"/>
          </p:cNvPicPr>
          <p:nvPr/>
        </p:nvPicPr>
        <p:blipFill rotWithShape="1">
          <a:blip r:embed="rId2"/>
          <a:srcRect t="-2438" r="12926" b="2438"/>
          <a:stretch/>
        </p:blipFill>
        <p:spPr bwMode="auto">
          <a:xfrm>
            <a:off x="1" y="-315415"/>
            <a:ext cx="9143999" cy="71734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07" y="142839"/>
            <a:ext cx="3857620" cy="64294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Лариса Викторовна </a:t>
            </a:r>
            <a:r>
              <a:rPr lang="ru-RU" sz="17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Коробейникова</a:t>
            </a:r>
            <a:r>
              <a:rPr lang="ru-RU" sz="1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7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род. 26 марта 1987, Курган) 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российская спортсменка-рапиристка. Олимпийская чемпионка 2020 года в Токио (командные соревнования). Серебряный призёр летних Олимпийских игр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2012 </a:t>
            </a:r>
            <a:r>
              <a:rPr lang="ru-RU" sz="1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 в Лондоне в командных соревнованиях, бронзовая медалистка Олимпиады 2020 в Токио в личной рапире, трёхкратная чемпионка мира и двукратная чемпионка Европы в командном первенстве. Заслуженный мастер спорта России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Занимается фехтованием с 1995 года (с 7 лет). Первый тренер Зоя Юрьевна Старкова. С 6 класса тренировалась в училище олимпийского резерва № 10. Выступает за клуб «Динамо», Ростов-на-Дону.</a:t>
            </a:r>
            <a:endParaRPr lang="ru-RU" sz="17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яся физра презент\original.jpg"/>
          <p:cNvPicPr>
            <a:picLocks noChangeAspect="1" noChangeArrowheads="1"/>
          </p:cNvPicPr>
          <p:nvPr/>
        </p:nvPicPr>
        <p:blipFill rotWithShape="1">
          <a:blip r:embed="rId2"/>
          <a:srcRect r="22619"/>
          <a:stretch/>
        </p:blipFill>
        <p:spPr bwMode="auto">
          <a:xfrm>
            <a:off x="0" y="1"/>
            <a:ext cx="917823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" y="476672"/>
            <a:ext cx="4169246" cy="62373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Елена Александровна Осипова 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род. 22 мая 1993 года, Петропавловск-Камчатский, Камчатский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край)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 — российская спортсменка, стрелок из лука, серебряный призёр индивидуального и командного первенства на летних Олимпийских играх 2020 в составе сборной Олимпийского комитета России, чемпионка Европы 2021 года в командном первенстве и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микст-команде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 чемпионка России 2017 года в личном первенстве, обладательница Кубка России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Начала заниматься стрельбой из лука в ГБУ РО СШОР № 13 города Таганрога в 2008 году, когда Елене было 15 лет. До этого на протяжении 5 лет занималась большим теннисом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яся физра презент\162755361561027f4f02dd27.60969851.jpg"/>
          <p:cNvPicPr>
            <a:picLocks noChangeAspect="1" noChangeArrowheads="1"/>
          </p:cNvPicPr>
          <p:nvPr/>
        </p:nvPicPr>
        <p:blipFill rotWithShape="1">
          <a:blip r:embed="rId2"/>
          <a:srcRect l="2992" t="178" r="15366" b="-178"/>
          <a:stretch/>
        </p:blipFill>
        <p:spPr bwMode="auto">
          <a:xfrm>
            <a:off x="-25946" y="1116"/>
            <a:ext cx="9169946" cy="702828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946" y="429732"/>
            <a:ext cx="3922250" cy="600076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Нияз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Анварович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Ильясов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род. 10 августа 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1995,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Мескер-Юрт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 Чеченская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Республика)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— российский дзюдоист, призёр чемпионата мира 2018 и 2019 годов в весовой категории до 100 кг. Победитель и призёр многих престижных соревнований является мастером спорта международного класса по дзюдо и мастером спорта по самбо. Бронзовый призёр Олимпийских игр 2020 в 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Токио.</a:t>
            </a:r>
            <a:r>
              <a:rPr lang="ru-RU" sz="1800" dirty="0"/>
              <a:t> </a:t>
            </a:r>
            <a:endParaRPr lang="ru-RU" sz="1800" dirty="0" smtClean="0"/>
          </a:p>
          <a:p>
            <a:pPr algn="ctr"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спорте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Нияз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Ильясов с самого детства: «Мой дядя — тренер. Когда мне было восемь, папа, заметив мою энергичность, решил отдать меня на занятия самбо и дзюдо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».Уже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девять лет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Нияз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начал собирать награды: он завоевал «бронзу» на первенстве Батайска.</a:t>
            </a:r>
          </a:p>
          <a:p>
            <a:pPr algn="ctr">
              <a:buNone/>
            </a:pP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яся физра презент\oryabkina.jpg"/>
          <p:cNvPicPr>
            <a:picLocks noChangeAspect="1" noChangeArrowheads="1"/>
          </p:cNvPicPr>
          <p:nvPr/>
        </p:nvPicPr>
        <p:blipFill rotWithShape="1">
          <a:blip r:embed="rId2"/>
          <a:srcRect l="6390" r="17900" b="10287"/>
          <a:stretch/>
        </p:blipFill>
        <p:spPr bwMode="auto">
          <a:xfrm>
            <a:off x="15974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4214810" cy="62384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Елена Сергеевна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Орябинская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род. 15 марта 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1994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 Сальск, Ростовская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область)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— российская гребчиха выступающая в заездах четвёрок и восьмёрок. Серебряный призёр олимпийских игр 2020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Токио.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Чемпионка Европы 2018 года. Заслуженный мастер спорта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России(2021).</a:t>
            </a:r>
          </a:p>
          <a:p>
            <a:pPr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2010 году во время обучения в средней школе была замечена тренером Анной Ивановной Щетининой и приглашена на занятия академической греблей. После первых успехов в юном возрасте переехала в Санкт-Петербург где была лучшая материально-спортивная база к тренеру Виктору Владимировичу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Рудаковичу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сначала занималась в парной четвёрке, потом перешла в распашную восьмёрку с рулевым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яся физра презент\wx1080.jpg"/>
          <p:cNvPicPr>
            <a:picLocks noChangeAspect="1" noChangeArrowheads="1"/>
          </p:cNvPicPr>
          <p:nvPr/>
        </p:nvPicPr>
        <p:blipFill rotWithShape="1">
          <a:blip r:embed="rId2"/>
          <a:srcRect t="3981" b="28937"/>
          <a:stretch/>
        </p:blipFill>
        <p:spPr bwMode="auto">
          <a:xfrm>
            <a:off x="0" y="-30882"/>
            <a:ext cx="9144000" cy="688888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5768" y="0"/>
            <a:ext cx="3643338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Вла́да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Алекса́ндровна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Чигирёва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род. 18 декабря 1994, Ростов-на-Дону) — российская спортсменка, выступающая в синхронном плавании. Двукратная олимпийская чемпионка (2016, 2020), 11-кратная чемпионка мира, четырёхкратная чемпионка Европы. Заслуженный мастер спорта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России.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юниорском чемпионате 2010 и 2012 годах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стала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трёхкратной чемпионкой мира в соло и группах, также завоевала первые места в индивидуальной программе «фигуры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Неоднократно была чемпионкой Европы среди юниоров.</a:t>
            </a:r>
          </a:p>
          <a:p>
            <a:pPr algn="ctr">
              <a:buNone/>
            </a:pP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2013 году стала чемпионкой 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Универсиады-2013 в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трех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дисциплинах.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110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«Олимпийские чемпионы  Ростовской области»</vt:lpstr>
      <vt:lpstr>  Ростовская область, первая и единственная среди регионов России, удостоена Почетного приза  исполкома Олимпийского комитета  России  за высокие спортивные показатели и гуманизм в спорте.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Олимпийские чемпионы Ростовской области</dc:title>
  <dc:creator>1</dc:creator>
  <cp:lastModifiedBy>USER</cp:lastModifiedBy>
  <cp:revision>51</cp:revision>
  <dcterms:created xsi:type="dcterms:W3CDTF">2021-09-14T06:11:55Z</dcterms:created>
  <dcterms:modified xsi:type="dcterms:W3CDTF">2021-09-15T13:58:32Z</dcterms:modified>
</cp:coreProperties>
</file>