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4088" userDrawn="1">
          <p15:clr>
            <a:srgbClr val="A4A3A4"/>
          </p15:clr>
        </p15:guide>
        <p15:guide id="4" orient="horz" pos="232" userDrawn="1">
          <p15:clr>
            <a:srgbClr val="A4A3A4"/>
          </p15:clr>
        </p15:guide>
        <p15:guide id="5" pos="325" userDrawn="1">
          <p15:clr>
            <a:srgbClr val="A4A3A4"/>
          </p15:clr>
        </p15:guide>
        <p15:guide id="6" pos="7355" userDrawn="1">
          <p15:clr>
            <a:srgbClr val="A4A3A4"/>
          </p15:clr>
        </p15:guide>
        <p15:guide id="7" pos="20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BAD3"/>
    <a:srgbClr val="A163F5"/>
    <a:srgbClr val="D1C4E9"/>
    <a:srgbClr val="7E57C2"/>
    <a:srgbClr val="D28EEA"/>
    <a:srgbClr val="CB94D8"/>
    <a:srgbClr val="EFEA7A"/>
    <a:srgbClr val="D3C69C"/>
    <a:srgbClr val="A489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614" y="432"/>
      </p:cViewPr>
      <p:guideLst>
        <p:guide orient="horz" pos="2160"/>
        <p:guide pos="3840"/>
        <p:guide orient="horz" pos="4088"/>
        <p:guide orient="horz" pos="232"/>
        <p:guide pos="325"/>
        <p:guide pos="7355"/>
        <p:guide pos="20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856F9-9FAE-46FD-95C0-6314D1B1E667}" type="datetimeFigureOut">
              <a:rPr lang="ru-RU" smtClean="0"/>
              <a:t>сб 05.02.22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4B47-F7B7-4528-94E4-ABA17D1A1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735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856F9-9FAE-46FD-95C0-6314D1B1E667}" type="datetimeFigureOut">
              <a:rPr lang="ru-RU" smtClean="0"/>
              <a:t>сб 05.02.22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4B47-F7B7-4528-94E4-ABA17D1A1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727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856F9-9FAE-46FD-95C0-6314D1B1E667}" type="datetimeFigureOut">
              <a:rPr lang="ru-RU" smtClean="0"/>
              <a:t>сб 05.02.22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4B47-F7B7-4528-94E4-ABA17D1A1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229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856F9-9FAE-46FD-95C0-6314D1B1E667}" type="datetimeFigureOut">
              <a:rPr lang="ru-RU" smtClean="0"/>
              <a:t>сб 05.02.22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4B47-F7B7-4528-94E4-ABA17D1A1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043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856F9-9FAE-46FD-95C0-6314D1B1E667}" type="datetimeFigureOut">
              <a:rPr lang="ru-RU" smtClean="0"/>
              <a:t>сб 05.02.22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4B47-F7B7-4528-94E4-ABA17D1A1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968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856F9-9FAE-46FD-95C0-6314D1B1E667}" type="datetimeFigureOut">
              <a:rPr lang="ru-RU" smtClean="0"/>
              <a:t>сб 05.02.22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4B47-F7B7-4528-94E4-ABA17D1A1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625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856F9-9FAE-46FD-95C0-6314D1B1E667}" type="datetimeFigureOut">
              <a:rPr lang="ru-RU" smtClean="0"/>
              <a:t>сб 05.02.22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4B47-F7B7-4528-94E4-ABA17D1A1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764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856F9-9FAE-46FD-95C0-6314D1B1E667}" type="datetimeFigureOut">
              <a:rPr lang="ru-RU" smtClean="0"/>
              <a:t>сб 05.02.22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4B47-F7B7-4528-94E4-ABA17D1A1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793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856F9-9FAE-46FD-95C0-6314D1B1E667}" type="datetimeFigureOut">
              <a:rPr lang="ru-RU" smtClean="0"/>
              <a:t>сб 05.02.22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4B47-F7B7-4528-94E4-ABA17D1A1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707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856F9-9FAE-46FD-95C0-6314D1B1E667}" type="datetimeFigureOut">
              <a:rPr lang="ru-RU" smtClean="0"/>
              <a:t>сб 05.02.22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4B47-F7B7-4528-94E4-ABA17D1A1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411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856F9-9FAE-46FD-95C0-6314D1B1E667}" type="datetimeFigureOut">
              <a:rPr lang="ru-RU" smtClean="0"/>
              <a:t>сб 05.02.22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4B47-F7B7-4528-94E4-ABA17D1A1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842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9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856F9-9FAE-46FD-95C0-6314D1B1E667}" type="datetimeFigureOut">
              <a:rPr lang="ru-RU" smtClean="0"/>
              <a:t>сб 05.02.22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54B47-F7B7-4528-94E4-ABA17D1A1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324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339" y="2594985"/>
            <a:ext cx="4442022" cy="95410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ОДИН ДЕНЬ ИЗ ЖИЗНИ НАШЕЙ ГРУППЫ</a:t>
            </a:r>
            <a:endParaRPr lang="ru-RU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4268" y="3643614"/>
            <a:ext cx="2071357" cy="369332"/>
          </a:xfrm>
          <a:prstGeom prst="rect">
            <a:avLst/>
          </a:prstGeom>
          <a:solidFill>
            <a:srgbClr val="D1C4E9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omic Sans MS" panose="030F0702030302020204" pitchFamily="66" charset="0"/>
              </a:rPr>
              <a:t>г</a:t>
            </a:r>
            <a:r>
              <a:rPr lang="ru-RU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руппа «Ягодка» </a:t>
            </a:r>
            <a:endParaRPr lang="ru-RU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367262" y="5047102"/>
            <a:ext cx="1694171" cy="369332"/>
          </a:xfrm>
          <a:prstGeom prst="rect">
            <a:avLst/>
          </a:prstGeom>
          <a:solidFill>
            <a:srgbClr val="D1C4E9"/>
          </a:solidFill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Бахарева</a:t>
            </a:r>
            <a:r>
              <a:rPr lang="ru-RU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И.А.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268" y="4587793"/>
            <a:ext cx="1858218" cy="369332"/>
          </a:xfrm>
          <a:prstGeom prst="rect">
            <a:avLst/>
          </a:prstGeom>
          <a:solidFill>
            <a:srgbClr val="D1C4E9"/>
          </a:solidFill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Родоченко</a:t>
            </a:r>
            <a:r>
              <a:rPr lang="ru-RU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Н.Г.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268" y="5510269"/>
            <a:ext cx="1148936" cy="369332"/>
          </a:xfrm>
          <a:prstGeom prst="rect">
            <a:avLst/>
          </a:prstGeom>
          <a:solidFill>
            <a:srgbClr val="D1C4E9"/>
          </a:solidFill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Ляш</a:t>
            </a:r>
            <a:r>
              <a:rPr lang="ru-RU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Е.В.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4268" y="4107468"/>
            <a:ext cx="1858218" cy="369332"/>
          </a:xfrm>
          <a:prstGeom prst="rect">
            <a:avLst/>
          </a:prstGeom>
          <a:solidFill>
            <a:srgbClr val="D1C4E9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Каменская С.В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Дуга 7"/>
          <p:cNvSpPr/>
          <p:nvPr/>
        </p:nvSpPr>
        <p:spPr>
          <a:xfrm rot="15195733">
            <a:off x="9056683" y="1190859"/>
            <a:ext cx="6614010" cy="6571882"/>
          </a:xfrm>
          <a:prstGeom prst="arc">
            <a:avLst>
              <a:gd name="adj1" fmla="val 16200000"/>
              <a:gd name="adj2" fmla="val 11092756"/>
            </a:avLst>
          </a:prstGeom>
          <a:noFill/>
          <a:ln w="889000" cap="rnd">
            <a:solidFill>
              <a:srgbClr val="A163F5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10992963" y="2974212"/>
            <a:ext cx="815058" cy="709748"/>
            <a:chOff x="6815667" y="1238690"/>
            <a:chExt cx="450423" cy="450423"/>
          </a:xfrm>
          <a:solidFill>
            <a:srgbClr val="EFBAD3">
              <a:alpha val="50000"/>
            </a:srgbClr>
          </a:solidFill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6969760" y="1238690"/>
              <a:ext cx="142240" cy="45042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 rot="5400000">
              <a:off x="6969759" y="1238690"/>
              <a:ext cx="142240" cy="45042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Овал 11"/>
          <p:cNvSpPr/>
          <p:nvPr/>
        </p:nvSpPr>
        <p:spPr>
          <a:xfrm>
            <a:off x="10611336" y="5073714"/>
            <a:ext cx="381628" cy="343260"/>
          </a:xfrm>
          <a:prstGeom prst="ellipse">
            <a:avLst/>
          </a:prstGeom>
          <a:noFill/>
          <a:ln w="101600">
            <a:solidFill>
              <a:srgbClr val="A163F5">
                <a:alpha val="50000"/>
              </a:srgbClr>
            </a:solidFill>
          </a:ln>
          <a:effectLst>
            <a:softEdge rad="50800"/>
          </a:effectLst>
          <a:scene3d>
            <a:camera prst="orthographicFront">
              <a:rot lat="2694210" lon="2167199" rev="5573216"/>
            </a:camera>
            <a:lightRig rig="brightRoom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088066" y="1099033"/>
            <a:ext cx="469758" cy="469758"/>
          </a:xfrm>
          <a:prstGeom prst="ellipse">
            <a:avLst/>
          </a:prstGeom>
          <a:solidFill>
            <a:srgbClr val="EFBAD3"/>
          </a:solidFill>
          <a:ln>
            <a:noFill/>
          </a:ln>
          <a:effectLst>
            <a:glow rad="63500">
              <a:srgbClr val="EFBAD3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18938387">
            <a:off x="6478688" y="-430929"/>
            <a:ext cx="1689527" cy="1643293"/>
          </a:xfrm>
          <a:prstGeom prst="rect">
            <a:avLst/>
          </a:prstGeom>
          <a:noFill/>
          <a:ln w="190500">
            <a:solidFill>
              <a:srgbClr val="D1C4E9"/>
            </a:solidFill>
          </a:ln>
          <a:effectLst>
            <a:glow rad="63500">
              <a:srgbClr val="D1C4E9">
                <a:alpha val="3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154943" y="4615215"/>
            <a:ext cx="1541542" cy="1541542"/>
          </a:xfrm>
          <a:prstGeom prst="ellipse">
            <a:avLst/>
          </a:prstGeom>
          <a:noFill/>
          <a:ln w="38100">
            <a:solidFill>
              <a:srgbClr val="D1C4E9"/>
            </a:solidFill>
          </a:ln>
          <a:effectLst>
            <a:glow rad="101600">
              <a:srgbClr val="D1C4E9">
                <a:alpha val="3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513954" y="4974226"/>
            <a:ext cx="823518" cy="823518"/>
          </a:xfrm>
          <a:prstGeom prst="ellipse">
            <a:avLst/>
          </a:prstGeom>
          <a:solidFill>
            <a:srgbClr val="D1C4E9"/>
          </a:solidFill>
          <a:ln>
            <a:noFill/>
          </a:ln>
          <a:effectLst>
            <a:glow rad="101600">
              <a:srgbClr val="D1C4E9">
                <a:alpha val="3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62672" y="413747"/>
            <a:ext cx="1920544" cy="1840328"/>
          </a:xfrm>
          <a:prstGeom prst="ellipse">
            <a:avLst/>
          </a:prstGeom>
          <a:noFill/>
          <a:ln>
            <a:solidFill>
              <a:srgbClr val="EFBAD3"/>
            </a:solidFill>
          </a:ln>
          <a:effectLst>
            <a:glow rad="63500">
              <a:srgbClr val="EFBAD3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861320" y="5321592"/>
            <a:ext cx="128786" cy="128786"/>
          </a:xfrm>
          <a:prstGeom prst="ellipse">
            <a:avLst/>
          </a:prstGeom>
          <a:solidFill>
            <a:srgbClr val="A589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221944" y="1099033"/>
            <a:ext cx="477874" cy="429829"/>
          </a:xfrm>
          <a:prstGeom prst="ellipse">
            <a:avLst/>
          </a:prstGeom>
          <a:noFill/>
          <a:ln w="101600">
            <a:solidFill>
              <a:srgbClr val="A163F5">
                <a:alpha val="50000"/>
              </a:srgbClr>
            </a:solidFill>
          </a:ln>
          <a:effectLst>
            <a:softEdge rad="50800"/>
          </a:effectLst>
          <a:scene3d>
            <a:camera prst="orthographicFront">
              <a:rot lat="19635040" lon="2563691" rev="19882385"/>
            </a:camera>
            <a:lightRig rig="brightRoom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942" y="2254075"/>
            <a:ext cx="2150022" cy="2150022"/>
          </a:xfrm>
          <a:prstGeom prst="rect">
            <a:avLst/>
          </a:prstGeom>
        </p:spPr>
      </p:pic>
      <p:pic>
        <p:nvPicPr>
          <p:cNvPr id="24" name="Елена Гребнева - Наш любимый детский сад (radio.lol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09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5938" y="60023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16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decel="10000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6" presetClass="emph" presetSubtype="0" repeatCount="indefinite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1" dur="3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repeatCount="indefinite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9" dur="3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mph" presetSubtype="0" repeatCount="indefinite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7" dur="3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repeatCount="indefinite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67" dur="3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6" presetClass="emph" presetSubtype="0" repeatCount="indefinite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9" dur="3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6" presetClass="emph" presetSubtype="0" repeatCount="indefinite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71" dur="3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3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1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8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0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" presetClass="entr" presetSubtype="8" decel="10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8" decel="10000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8" decel="10000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8" decel="10000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8" decel="10000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8" decel="10000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000"/>
                            </p:stCondLst>
                            <p:childTnLst>
                              <p:par>
                                <p:cTn id="10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12" grpId="0" animBg="1"/>
      <p:bldP spid="12" grpId="1" animBg="1"/>
      <p:bldP spid="12" grpId="2" animBg="1"/>
      <p:bldP spid="14" grpId="0" animBg="1"/>
      <p:bldP spid="14" grpId="1" animBg="1"/>
      <p:bldP spid="13" grpId="0" animBg="1"/>
      <p:bldP spid="13" grpId="1" animBg="1"/>
      <p:bldP spid="16" grpId="0" animBg="1"/>
      <p:bldP spid="16" grpId="1" animBg="1"/>
      <p:bldP spid="17" grpId="0" animBg="1"/>
      <p:bldP spid="17" grpId="1" animBg="1"/>
      <p:bldP spid="15" grpId="0" animBg="1"/>
      <p:bldP spid="15" grpId="1" animBg="1"/>
      <p:bldP spid="18" grpId="0" animBg="1"/>
      <p:bldP spid="18" grpId="1" animBg="1"/>
      <p:bldP spid="22" grpId="0" animBg="1"/>
      <p:bldP spid="22" grpId="1" animBg="1"/>
      <p:bldP spid="22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563" y="0"/>
            <a:ext cx="5143500" cy="68580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489216" y="2951946"/>
            <a:ext cx="3596993" cy="95410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ПРОГОЛОДАЛИСЬ ПОСЛЕ ПРОГУЛКИ</a:t>
            </a:r>
            <a:endParaRPr lang="ru-RU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33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8" y="0"/>
            <a:ext cx="3086100" cy="68580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735" y="3319318"/>
            <a:ext cx="7045293" cy="3170382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637735" y="368300"/>
            <a:ext cx="2916530" cy="52322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УЧИМСЯ СЧЕТУ</a:t>
            </a:r>
            <a:endParaRPr lang="ru-RU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05683" y="1843809"/>
            <a:ext cx="4909396" cy="52322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ПРИШИВАЕМ ПУГОВИЦЫ</a:t>
            </a:r>
            <a:endParaRPr lang="ru-RU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2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" t="24990" r="-225" b="10"/>
          <a:stretch/>
        </p:blipFill>
        <p:spPr>
          <a:xfrm>
            <a:off x="6559007" y="368300"/>
            <a:ext cx="4284723" cy="4284723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726676" y="5104705"/>
            <a:ext cx="5949387" cy="138499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ДЕЛАЕМ ПИНГВИНЧИКОВ НА ИТОГОВОМ МЕРОПРИЯТИИ ПО ТЕМЕ НЕДЕЛИ «АРКТИКА»</a:t>
            </a:r>
            <a:endParaRPr lang="ru-RU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32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989" y="2353989"/>
            <a:ext cx="2150022" cy="2150022"/>
          </a:xfrm>
          <a:prstGeom prst="rect">
            <a:avLst/>
          </a:prstGeom>
        </p:spPr>
      </p:pic>
      <p:sp>
        <p:nvSpPr>
          <p:cNvPr id="8" name="Дуга 7"/>
          <p:cNvSpPr/>
          <p:nvPr/>
        </p:nvSpPr>
        <p:spPr>
          <a:xfrm rot="15195733">
            <a:off x="9056683" y="1190859"/>
            <a:ext cx="6614010" cy="6571882"/>
          </a:xfrm>
          <a:prstGeom prst="arc">
            <a:avLst>
              <a:gd name="adj1" fmla="val 16200000"/>
              <a:gd name="adj2" fmla="val 11092756"/>
            </a:avLst>
          </a:prstGeom>
          <a:noFill/>
          <a:ln w="889000" cap="rnd">
            <a:solidFill>
              <a:srgbClr val="A163F5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10992963" y="2974212"/>
            <a:ext cx="815058" cy="709748"/>
            <a:chOff x="6815667" y="1238690"/>
            <a:chExt cx="450423" cy="450423"/>
          </a:xfrm>
          <a:solidFill>
            <a:srgbClr val="EFBAD3">
              <a:alpha val="50000"/>
            </a:srgbClr>
          </a:solidFill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6969760" y="1238690"/>
              <a:ext cx="142240" cy="45042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 rot="5400000">
              <a:off x="6969759" y="1238690"/>
              <a:ext cx="142240" cy="45042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Овал 11"/>
          <p:cNvSpPr/>
          <p:nvPr/>
        </p:nvSpPr>
        <p:spPr>
          <a:xfrm>
            <a:off x="10611336" y="5073714"/>
            <a:ext cx="381628" cy="343260"/>
          </a:xfrm>
          <a:prstGeom prst="ellipse">
            <a:avLst/>
          </a:prstGeom>
          <a:noFill/>
          <a:ln w="101600">
            <a:solidFill>
              <a:srgbClr val="A163F5">
                <a:alpha val="50000"/>
              </a:srgbClr>
            </a:solidFill>
          </a:ln>
          <a:effectLst>
            <a:softEdge rad="50800"/>
          </a:effectLst>
          <a:scene3d>
            <a:camera prst="orthographicFront">
              <a:rot lat="2694210" lon="2167199" rev="5573216"/>
            </a:camera>
            <a:lightRig rig="brightRoom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088066" y="1099033"/>
            <a:ext cx="469758" cy="469758"/>
          </a:xfrm>
          <a:prstGeom prst="ellipse">
            <a:avLst/>
          </a:prstGeom>
          <a:solidFill>
            <a:srgbClr val="EFBAD3"/>
          </a:solidFill>
          <a:ln>
            <a:noFill/>
          </a:ln>
          <a:effectLst>
            <a:glow rad="63500">
              <a:srgbClr val="EFBAD3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18938387">
            <a:off x="6478688" y="-430929"/>
            <a:ext cx="1689527" cy="1643293"/>
          </a:xfrm>
          <a:prstGeom prst="rect">
            <a:avLst/>
          </a:prstGeom>
          <a:noFill/>
          <a:ln w="190500">
            <a:solidFill>
              <a:srgbClr val="D1C4E9"/>
            </a:solidFill>
          </a:ln>
          <a:effectLst>
            <a:glow rad="63500">
              <a:srgbClr val="D1C4E9">
                <a:alpha val="3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62672" y="413747"/>
            <a:ext cx="1920544" cy="1840328"/>
          </a:xfrm>
          <a:prstGeom prst="ellipse">
            <a:avLst/>
          </a:prstGeom>
          <a:noFill/>
          <a:ln>
            <a:solidFill>
              <a:srgbClr val="EFBAD3"/>
            </a:solidFill>
          </a:ln>
          <a:effectLst>
            <a:glow rad="63500">
              <a:srgbClr val="EFBAD3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221944" y="1099033"/>
            <a:ext cx="477874" cy="429829"/>
          </a:xfrm>
          <a:prstGeom prst="ellipse">
            <a:avLst/>
          </a:prstGeom>
          <a:noFill/>
          <a:ln w="101600">
            <a:solidFill>
              <a:srgbClr val="A163F5">
                <a:alpha val="50000"/>
              </a:srgbClr>
            </a:solidFill>
          </a:ln>
          <a:effectLst>
            <a:softEdge rad="50800"/>
          </a:effectLst>
          <a:scene3d>
            <a:camera prst="orthographicFront">
              <a:rot lat="19635040" lon="2563691" rev="19882385"/>
            </a:camera>
            <a:lightRig rig="brightRoom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20"/>
          <p:cNvGrpSpPr/>
          <p:nvPr/>
        </p:nvGrpSpPr>
        <p:grpSpPr>
          <a:xfrm>
            <a:off x="1098704" y="3763646"/>
            <a:ext cx="1385416" cy="1385416"/>
            <a:chOff x="6815667" y="1238690"/>
            <a:chExt cx="450423" cy="450423"/>
          </a:xfrm>
          <a:solidFill>
            <a:srgbClr val="EFBAD3">
              <a:alpha val="30000"/>
            </a:srgbClr>
          </a:solidFill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6969760" y="1238690"/>
              <a:ext cx="142240" cy="45042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 rot="5400000">
              <a:off x="6969759" y="1238690"/>
              <a:ext cx="142240" cy="45042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" name="Овал 25"/>
          <p:cNvSpPr/>
          <p:nvPr/>
        </p:nvSpPr>
        <p:spPr>
          <a:xfrm>
            <a:off x="3690111" y="4675106"/>
            <a:ext cx="1541542" cy="1541542"/>
          </a:xfrm>
          <a:prstGeom prst="ellipse">
            <a:avLst/>
          </a:prstGeom>
          <a:noFill/>
          <a:ln w="38100">
            <a:solidFill>
              <a:srgbClr val="D1C4E9"/>
            </a:solidFill>
          </a:ln>
          <a:effectLst>
            <a:glow rad="101600">
              <a:srgbClr val="D1C4E9">
                <a:alpha val="3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4049122" y="5034117"/>
            <a:ext cx="823518" cy="823518"/>
          </a:xfrm>
          <a:prstGeom prst="ellipse">
            <a:avLst/>
          </a:prstGeom>
          <a:solidFill>
            <a:srgbClr val="D1C4E9"/>
          </a:solidFill>
          <a:ln>
            <a:noFill/>
          </a:ln>
          <a:effectLst>
            <a:glow rad="101600">
              <a:srgbClr val="D1C4E9">
                <a:alpha val="3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4396488" y="5381483"/>
            <a:ext cx="128786" cy="128786"/>
          </a:xfrm>
          <a:prstGeom prst="ellipse">
            <a:avLst/>
          </a:prstGeom>
          <a:solidFill>
            <a:srgbClr val="A589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3675495" y="3167390"/>
            <a:ext cx="4841010" cy="52322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СПАСИБО ЗА ВНИМАНИЕ!</a:t>
            </a:r>
            <a:endParaRPr lang="ru-RU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54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decel="10000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6" presetClass="emph" presetSubtype="0" repeatCount="indefinite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1" dur="3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repeatCount="indefinite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9" dur="3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mph" presetSubtype="0" repeatCount="indefinite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7" dur="3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3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1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8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6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8" presetClass="emph" presetSubtype="0" repeatCount="indefinite" decel="100000" autoRev="1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-21600000">
                                      <p:cBhvr>
                                        <p:cTn id="6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mph" presetSubtype="0" repeatCount="indefinite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89" dur="3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6" presetClass="emph" presetSubtype="0" repeatCount="indefinite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1" dur="3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6" presetClass="emph" presetSubtype="0" repeatCount="indefinite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93" dur="3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2" grpId="0" animBg="1"/>
      <p:bldP spid="12" grpId="1" animBg="1"/>
      <p:bldP spid="12" grpId="2" animBg="1"/>
      <p:bldP spid="14" grpId="0" animBg="1"/>
      <p:bldP spid="14" grpId="1" animBg="1"/>
      <p:bldP spid="13" grpId="0" animBg="1"/>
      <p:bldP spid="13" grpId="1" animBg="1"/>
      <p:bldP spid="15" grpId="0" animBg="1"/>
      <p:bldP spid="15" grpId="1" animBg="1"/>
      <p:bldP spid="22" grpId="0" animBg="1"/>
      <p:bldP spid="22" grpId="1" animBg="1"/>
      <p:bldP spid="22" grpId="2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6532563" y="368300"/>
            <a:ext cx="5143500" cy="51435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6" b="21614"/>
          <a:stretch/>
        </p:blipFill>
        <p:spPr>
          <a:xfrm>
            <a:off x="515938" y="368300"/>
            <a:ext cx="5143500" cy="51435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609630" y="5966480"/>
            <a:ext cx="4972739" cy="52322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ПУТЕШЕСТВИЕ В АРКТИКУ</a:t>
            </a:r>
            <a:endParaRPr lang="ru-RU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49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87" b="10812"/>
          <a:stretch/>
        </p:blipFill>
        <p:spPr>
          <a:xfrm>
            <a:off x="515938" y="368300"/>
            <a:ext cx="5143500" cy="51435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19" b="8280"/>
          <a:stretch/>
        </p:blipFill>
        <p:spPr>
          <a:xfrm>
            <a:off x="6532563" y="368300"/>
            <a:ext cx="5143500" cy="51435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609630" y="5966480"/>
            <a:ext cx="4972739" cy="52322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ПУТЕШЕСТВИЕ В АРКТИКУ</a:t>
            </a:r>
            <a:endParaRPr lang="ru-RU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86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86100" cy="68580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741156" y="5966480"/>
            <a:ext cx="6934907" cy="52322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РЕШАЕМ ЛОГОПЕДИЧЕСКИЕ ЗАДАЧИ</a:t>
            </a:r>
            <a:endParaRPr lang="ru-RU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5" t="21593" r="375" b="33407"/>
          <a:stretch/>
        </p:blipFill>
        <p:spPr>
          <a:xfrm>
            <a:off x="4741156" y="368300"/>
            <a:ext cx="3144178" cy="3144178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5" t="21593" r="375" b="33407"/>
          <a:stretch/>
        </p:blipFill>
        <p:spPr>
          <a:xfrm>
            <a:off x="7466697" y="1324317"/>
            <a:ext cx="4209366" cy="4209366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08985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86100" cy="68580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7099599" y="5966480"/>
            <a:ext cx="4576464" cy="52322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НА ПРИЕМЕ У ДОКТОРА</a:t>
            </a:r>
            <a:endParaRPr lang="ru-RU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" t="9947" r="-375" b="45053"/>
          <a:stretch/>
        </p:blipFill>
        <p:spPr>
          <a:xfrm>
            <a:off x="8984949" y="2083443"/>
            <a:ext cx="2691114" cy="2691114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" t="9947" r="-375" b="45053"/>
          <a:stretch/>
        </p:blipFill>
        <p:spPr>
          <a:xfrm>
            <a:off x="3956904" y="1350380"/>
            <a:ext cx="4157240" cy="415724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66639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" t="25307" r="5749" b="19858"/>
          <a:stretch/>
        </p:blipFill>
        <p:spPr>
          <a:xfrm>
            <a:off x="553887" y="1759352"/>
            <a:ext cx="2581558" cy="3339296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" t="25307" r="5749" b="19858"/>
          <a:stretch/>
        </p:blipFill>
        <p:spPr>
          <a:xfrm>
            <a:off x="4355638" y="1145894"/>
            <a:ext cx="3530068" cy="4566212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15938" y="5966480"/>
            <a:ext cx="5239014" cy="52322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В ШАМАХАНСКОМ ЦАРСТВЕ</a:t>
            </a:r>
            <a:endParaRPr lang="ru-RU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900" y="0"/>
            <a:ext cx="3086100" cy="68580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53367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 b="20000"/>
          <a:stretch/>
        </p:blipFill>
        <p:spPr>
          <a:xfrm>
            <a:off x="515938" y="1371600"/>
            <a:ext cx="3086100" cy="41148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845" y="3584402"/>
            <a:ext cx="6456218" cy="2905298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219845" y="1356597"/>
            <a:ext cx="5919586" cy="52322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ИГРАЕМ В НАСТОЛЬНЫЕ ИГРЫ</a:t>
            </a:r>
            <a:endParaRPr lang="ru-RU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32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 b="20000"/>
          <a:stretch/>
        </p:blipFill>
        <p:spPr>
          <a:xfrm>
            <a:off x="517866" y="1435583"/>
            <a:ext cx="2990125" cy="3986834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97" r="4551" b="16179"/>
          <a:stretch/>
        </p:blipFill>
        <p:spPr>
          <a:xfrm>
            <a:off x="5695811" y="368300"/>
            <a:ext cx="5980252" cy="3986835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20110" y="5961735"/>
            <a:ext cx="2785639" cy="52322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НА ПРОГУЛКЕ</a:t>
            </a:r>
            <a:endParaRPr lang="ru-RU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47069" y="5530848"/>
            <a:ext cx="6077736" cy="95410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ИГРАЕМ В РУССКУЮ НАРОДНУЮ ИГРУ «ЗОЛОТЫЕ ВОРОТА»</a:t>
            </a:r>
            <a:endParaRPr lang="ru-RU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15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572" y="368300"/>
            <a:ext cx="4587491" cy="6116655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1275890" y="1331462"/>
            <a:ext cx="4195077" cy="4195077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877832" y="5966480"/>
            <a:ext cx="2991191" cy="52322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КОРМИМ ПТИЦ</a:t>
            </a:r>
            <a:endParaRPr lang="ru-RU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58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77</Words>
  <Application>Microsoft Office PowerPoint</Application>
  <PresentationFormat>Широкоэкранный</PresentationFormat>
  <Paragraphs>20</Paragraphs>
  <Slides>13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Диана</dc:creator>
  <cp:lastModifiedBy>Диана</cp:lastModifiedBy>
  <cp:revision>18</cp:revision>
  <dcterms:created xsi:type="dcterms:W3CDTF">2022-02-05T15:08:19Z</dcterms:created>
  <dcterms:modified xsi:type="dcterms:W3CDTF">2022-02-05T19:34:43Z</dcterms:modified>
</cp:coreProperties>
</file>