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16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9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5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3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7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2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2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4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4920-AB93-4DAE-97D9-B34D7CF4E6F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168991-0C78-4B2A-9D95-4E1A032B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202" y="2206708"/>
            <a:ext cx="8349109" cy="1894904"/>
          </a:xfrm>
        </p:spPr>
        <p:txBody>
          <a:bodyPr/>
          <a:lstStyle/>
          <a:p>
            <a:pPr algn="ctr"/>
            <a:r>
              <a:rPr lang="ru-RU" dirty="0" smtClean="0"/>
              <a:t>Один день из жизни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289" y="4824556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Выполнили воспитатели: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Алышева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Н.Е;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Шемет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Е.А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4544" y="1114432"/>
            <a:ext cx="271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МБДОУ №4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Ивушка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6" y="271583"/>
            <a:ext cx="3170466" cy="4227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9" y="1881552"/>
            <a:ext cx="3455377" cy="46071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9631" y="668188"/>
            <a:ext cx="5171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Скажи, чем можно рисовать?</a:t>
            </a:r>
          </a:p>
          <a:p>
            <a:r>
              <a:rPr lang="ru-RU" sz="2400" dirty="0" smtClean="0"/>
              <a:t>Всем тем, что можно в руки взять!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047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6" y="162659"/>
            <a:ext cx="8435943" cy="4869632"/>
          </a:xfrm>
        </p:spPr>
      </p:pic>
      <p:sp>
        <p:nvSpPr>
          <p:cNvPr id="6" name="Прямоугольник 5"/>
          <p:cNvSpPr/>
          <p:nvPr/>
        </p:nvSpPr>
        <p:spPr>
          <a:xfrm>
            <a:off x="3445012" y="5161084"/>
            <a:ext cx="6226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целый день играть,</a:t>
            </a:r>
          </a:p>
          <a:p>
            <a:r>
              <a:rPr lang="ru-RU" sz="2400" dirty="0" smtClean="0"/>
              <a:t>Можем даже мы устать</a:t>
            </a:r>
          </a:p>
          <a:p>
            <a:r>
              <a:rPr lang="ru-RU" sz="2400" dirty="0" smtClean="0"/>
              <a:t>И тогда, спасая нас, </a:t>
            </a:r>
          </a:p>
          <a:p>
            <a:r>
              <a:rPr lang="ru-RU" sz="2400" dirty="0" smtClean="0"/>
              <a:t>К нам приходит «Тихий час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520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8" r="13649" b="25819"/>
          <a:stretch/>
        </p:blipFill>
        <p:spPr>
          <a:xfrm>
            <a:off x="561860" y="684836"/>
            <a:ext cx="5003669" cy="2644904"/>
          </a:xfrm>
        </p:spPr>
      </p:pic>
      <p:sp>
        <p:nvSpPr>
          <p:cNvPr id="5" name="Прямоугольник 4"/>
          <p:cNvSpPr/>
          <p:nvPr/>
        </p:nvSpPr>
        <p:spPr>
          <a:xfrm>
            <a:off x="632199" y="3969381"/>
            <a:ext cx="4722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Застегнём застёжки на своей одёжке,</a:t>
            </a:r>
          </a:p>
          <a:p>
            <a:r>
              <a:rPr lang="ru-RU" sz="2400" dirty="0" smtClean="0"/>
              <a:t>Пуговки и кнопочки, разные заклёпочки.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4" t="5080" b="26410"/>
          <a:stretch/>
        </p:blipFill>
        <p:spPr>
          <a:xfrm>
            <a:off x="5424853" y="2549422"/>
            <a:ext cx="4703884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0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654187" y="558356"/>
            <a:ext cx="5107140" cy="5657805"/>
          </a:xfrm>
        </p:spPr>
      </p:pic>
      <p:sp>
        <p:nvSpPr>
          <p:cNvPr id="6" name="Прямоугольник 5"/>
          <p:cNvSpPr/>
          <p:nvPr/>
        </p:nvSpPr>
        <p:spPr>
          <a:xfrm>
            <a:off x="5964115" y="260242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Спасибо скажем мы не раз,</a:t>
            </a: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Всему живому вокруг нас:</a:t>
            </a: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Как хорошо на свете жить,</a:t>
            </a: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Как хорошо уметь дружить!</a:t>
            </a:r>
          </a:p>
        </p:txBody>
      </p:sp>
    </p:spTree>
    <p:extLst>
      <p:ext uri="{BB962C8B-B14F-4D97-AF65-F5344CB8AC3E}">
        <p14:creationId xmlns:p14="http://schemas.microsoft.com/office/powerpoint/2010/main" val="392795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77656" y="1445675"/>
            <a:ext cx="4185617" cy="33041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каждый улыбнётся – утро доброе начнётся!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92" y="845493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apf.mail.ru/cgi-bin/readmsg?id=16449223161758840380;0;31&amp;exif=1&amp;full=1&amp;x-email=kovalishina_yulechka%40mail.ru"/>
          <p:cNvSpPr>
            <a:spLocks noChangeAspect="1" noChangeArrowheads="1"/>
          </p:cNvSpPr>
          <p:nvPr/>
        </p:nvSpPr>
        <p:spPr bwMode="auto">
          <a:xfrm>
            <a:off x="1597513" y="2414737"/>
            <a:ext cx="2763472" cy="256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99" y="2929540"/>
            <a:ext cx="4445977" cy="33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89" y="894959"/>
            <a:ext cx="3562867" cy="4314024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09415" y="894959"/>
            <a:ext cx="4863409" cy="29709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Лишь только в группу мы зашли – дело по душе нашли.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87" y="2241946"/>
            <a:ext cx="3582283" cy="4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1" y="550679"/>
            <a:ext cx="4648627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5" y="990294"/>
            <a:ext cx="3372080" cy="44961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9820" y="400019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03457"/>
                </a:solidFill>
                <a:latin typeface="Proxima Nova Regular"/>
              </a:rPr>
              <a:t>Математика важна, </a:t>
            </a:r>
            <a:endParaRPr lang="ru-RU" sz="2400" dirty="0" smtClean="0">
              <a:solidFill>
                <a:srgbClr val="303457"/>
              </a:solidFill>
              <a:latin typeface="Proxima Nova Regular"/>
            </a:endParaRP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Математика </a:t>
            </a:r>
            <a:r>
              <a:rPr lang="ru-RU" sz="2400" dirty="0">
                <a:solidFill>
                  <a:srgbClr val="303457"/>
                </a:solidFill>
                <a:latin typeface="Proxima Nova Regular"/>
              </a:rPr>
              <a:t>нужна, </a:t>
            </a:r>
            <a:endParaRPr lang="ru-RU" sz="2400" dirty="0" smtClean="0">
              <a:solidFill>
                <a:srgbClr val="303457"/>
              </a:solidFill>
              <a:latin typeface="Proxima Nova Regular"/>
            </a:endParaRP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Математика </a:t>
            </a:r>
            <a:r>
              <a:rPr lang="ru-RU" sz="2400" dirty="0">
                <a:solidFill>
                  <a:srgbClr val="303457"/>
                </a:solidFill>
                <a:latin typeface="Proxima Nova Regular"/>
              </a:rPr>
              <a:t>– наука</a:t>
            </a:r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,</a:t>
            </a:r>
          </a:p>
          <a:p>
            <a:r>
              <a:rPr lang="ru-RU" sz="2400" dirty="0" smtClean="0">
                <a:solidFill>
                  <a:srgbClr val="303457"/>
                </a:solidFill>
                <a:latin typeface="Proxima Nova Regular"/>
              </a:rPr>
              <a:t>Мыслить </a:t>
            </a:r>
            <a:r>
              <a:rPr lang="ru-RU" sz="2400" dirty="0">
                <a:solidFill>
                  <a:srgbClr val="303457"/>
                </a:solidFill>
                <a:latin typeface="Proxima Nova Regular"/>
              </a:rPr>
              <a:t>учит нас она.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289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06" y="492408"/>
            <a:ext cx="4463345" cy="594425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4736" y="2172308"/>
            <a:ext cx="3854528" cy="25844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нашем саду есть чудесное место – где живёт музыка, танец и песня!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431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4" y="343369"/>
            <a:ext cx="3608479" cy="46282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75" y="941294"/>
            <a:ext cx="4966189" cy="3724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5308811"/>
            <a:ext cx="6305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Чтобы ум вооружить – со спортом будем мы дружить!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022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" y="369278"/>
            <a:ext cx="8660423" cy="4723179"/>
          </a:xfrm>
        </p:spPr>
      </p:pic>
      <p:sp>
        <p:nvSpPr>
          <p:cNvPr id="5" name="Прямоугольник 4"/>
          <p:cNvSpPr/>
          <p:nvPr/>
        </p:nvSpPr>
        <p:spPr>
          <a:xfrm>
            <a:off x="3374673" y="5187435"/>
            <a:ext cx="437491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Дружно птички корм клюют, </a:t>
            </a:r>
          </a:p>
          <a:p>
            <a:r>
              <a:rPr lang="ru-RU" sz="2400" dirty="0" smtClean="0"/>
              <a:t>Новые кормушки ждут.</a:t>
            </a:r>
          </a:p>
          <a:p>
            <a:r>
              <a:rPr lang="ru-RU" sz="2400" dirty="0" smtClean="0"/>
              <a:t>Дети, птичек берегите,</a:t>
            </a:r>
          </a:p>
          <a:p>
            <a:r>
              <a:rPr lang="ru-RU" sz="2400" dirty="0" smtClean="0"/>
              <a:t>И почаще их кормите.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0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" y="384540"/>
            <a:ext cx="4082724" cy="3062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39" y="641837"/>
            <a:ext cx="4331677" cy="3248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1" y="3631223"/>
            <a:ext cx="2542442" cy="29327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6172" y="4264241"/>
            <a:ext cx="5690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Посадили огород,</a:t>
            </a:r>
          </a:p>
          <a:p>
            <a:r>
              <a:rPr lang="ru-RU" sz="2400" dirty="0" smtClean="0"/>
              <a:t>Посмотрите, что растёт!</a:t>
            </a:r>
          </a:p>
          <a:p>
            <a:r>
              <a:rPr lang="ru-RU" sz="2400" dirty="0" smtClean="0"/>
              <a:t>Будем мы ухаживать, будем поливать,</a:t>
            </a:r>
          </a:p>
          <a:p>
            <a:r>
              <a:rPr lang="ru-RU" sz="2400" dirty="0" smtClean="0"/>
              <a:t>Будем за росточками дружно наблюдать.</a:t>
            </a:r>
          </a:p>
        </p:txBody>
      </p:sp>
    </p:spTree>
    <p:extLst>
      <p:ext uri="{BB962C8B-B14F-4D97-AF65-F5344CB8AC3E}">
        <p14:creationId xmlns:p14="http://schemas.microsoft.com/office/powerpoint/2010/main" val="124852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6" y="469512"/>
            <a:ext cx="3434235" cy="45789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78" y="469512"/>
            <a:ext cx="3434235" cy="4578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4695" y="5266566"/>
            <a:ext cx="38186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Мы дежурные сегодня</a:t>
            </a:r>
          </a:p>
          <a:p>
            <a:r>
              <a:rPr lang="ru-RU" sz="2400" dirty="0" smtClean="0"/>
              <a:t>Станем быстро помогать,</a:t>
            </a:r>
          </a:p>
          <a:p>
            <a:r>
              <a:rPr lang="ru-RU" sz="2400" dirty="0" smtClean="0"/>
              <a:t>Аккуратно и красиво</a:t>
            </a:r>
          </a:p>
          <a:p>
            <a:r>
              <a:rPr lang="ru-RU" sz="2400" dirty="0" smtClean="0"/>
              <a:t>Все столы </a:t>
            </a:r>
            <a:r>
              <a:rPr lang="ru-RU" sz="2400" dirty="0" smtClean="0"/>
              <a:t>сервировать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26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205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Proxima Nova Regular</vt:lpstr>
      <vt:lpstr>Trebuchet MS</vt:lpstr>
      <vt:lpstr>Wingdings 3</vt:lpstr>
      <vt:lpstr>Аспект</vt:lpstr>
      <vt:lpstr>Один день из жизни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группы</dc:title>
  <dc:creator>Пользователь Windows</dc:creator>
  <cp:lastModifiedBy>Пользователь Windows</cp:lastModifiedBy>
  <cp:revision>14</cp:revision>
  <dcterms:created xsi:type="dcterms:W3CDTF">2022-02-15T10:32:53Z</dcterms:created>
  <dcterms:modified xsi:type="dcterms:W3CDTF">2022-02-15T13:04:19Z</dcterms:modified>
</cp:coreProperties>
</file>