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77" r:id="rId7"/>
    <p:sldId id="276" r:id="rId8"/>
    <p:sldId id="275" r:id="rId9"/>
    <p:sldId id="274" r:id="rId10"/>
    <p:sldId id="273" r:id="rId11"/>
    <p:sldId id="272" r:id="rId12"/>
    <p:sldId id="271" r:id="rId13"/>
    <p:sldId id="263" r:id="rId14"/>
    <p:sldId id="264" r:id="rId15"/>
    <p:sldId id="265" r:id="rId16"/>
    <p:sldId id="278" r:id="rId17"/>
    <p:sldId id="266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9B60-1419-4CAE-8588-0401F75460A4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37C6-3F0E-45D4-97E1-E92EE7E26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603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9B60-1419-4CAE-8588-0401F75460A4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37C6-3F0E-45D4-97E1-E92EE7E26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19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9B60-1419-4CAE-8588-0401F75460A4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37C6-3F0E-45D4-97E1-E92EE7E26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36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9B60-1419-4CAE-8588-0401F75460A4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37C6-3F0E-45D4-97E1-E92EE7E26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6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9B60-1419-4CAE-8588-0401F75460A4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37C6-3F0E-45D4-97E1-E92EE7E26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3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9B60-1419-4CAE-8588-0401F75460A4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37C6-3F0E-45D4-97E1-E92EE7E26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18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9B60-1419-4CAE-8588-0401F75460A4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37C6-3F0E-45D4-97E1-E92EE7E26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9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9B60-1419-4CAE-8588-0401F75460A4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37C6-3F0E-45D4-97E1-E92EE7E26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63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9B60-1419-4CAE-8588-0401F75460A4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37C6-3F0E-45D4-97E1-E92EE7E26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15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9B60-1419-4CAE-8588-0401F75460A4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37C6-3F0E-45D4-97E1-E92EE7E26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63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9B60-1419-4CAE-8588-0401F75460A4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37C6-3F0E-45D4-97E1-E92EE7E26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59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69B60-1419-4CAE-8588-0401F75460A4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637C6-3F0E-45D4-97E1-E92EE7E26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87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se2.mm.bing.net/th?id=OIP.Y6NrnVIgmD1RoYAgWfnJYgHaEo&amp;pid=Api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972"/>
            <a:ext cx="9144000" cy="68819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404664"/>
            <a:ext cx="799288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Муниципальное бюджетное дошкольное образовательное учреждение детский сад </a:t>
            </a:r>
            <a:r>
              <a:rPr lang="ru-RU" dirty="0" smtClean="0"/>
              <a:t> комбинированного вида </a:t>
            </a:r>
            <a:r>
              <a:rPr lang="ru-RU" dirty="0"/>
              <a:t>№ 4 станицы Крыловской </a:t>
            </a:r>
            <a:r>
              <a:rPr lang="ru-RU" dirty="0" smtClean="0"/>
              <a:t>муниципального образования </a:t>
            </a:r>
            <a:r>
              <a:rPr lang="ru-RU" dirty="0"/>
              <a:t>Крыловский район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  <a:r>
              <a:rPr lang="ru-RU" dirty="0" smtClean="0"/>
              <a:t>                    </a:t>
            </a:r>
            <a:r>
              <a:rPr lang="ru-RU" sz="2400" dirty="0" smtClean="0"/>
              <a:t>Один </a:t>
            </a:r>
            <a:r>
              <a:rPr lang="ru-RU" sz="2400" dirty="0"/>
              <a:t>день из </a:t>
            </a:r>
            <a:r>
              <a:rPr lang="ru-RU" sz="2400" dirty="0" smtClean="0"/>
              <a:t>жизни средней группы</a:t>
            </a:r>
            <a:r>
              <a:rPr lang="ru-RU" sz="3600" dirty="0" smtClean="0"/>
              <a:t>.</a:t>
            </a:r>
            <a:endParaRPr lang="ru-RU" sz="3600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4000" b="1" dirty="0" smtClean="0"/>
              <a:t>                -КАК ЖИВЕШЬ?</a:t>
            </a:r>
          </a:p>
          <a:p>
            <a:r>
              <a:rPr lang="ru-RU" sz="4000" b="1" dirty="0" smtClean="0"/>
              <a:t>                 -ВОТ ТАК!!!</a:t>
            </a:r>
          </a:p>
          <a:p>
            <a:endParaRPr lang="ru-RU" sz="4000" b="1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Подготовила воспитатель МБДОУ № 4 Власова Елена Владимировна</a:t>
            </a:r>
            <a:endParaRPr lang="ru-RU" dirty="0"/>
          </a:p>
        </p:txBody>
      </p:sp>
      <p:pic>
        <p:nvPicPr>
          <p:cNvPr id="2" name="Динь-динь - Песенка про детский сад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62244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se2.mm.bing.net/th?id=OIP.Y6NrnVIgmD1RoYAgWfnJYgHaEo&amp;pid=Ap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55776" y="404664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Поиграли, порезвились,</a:t>
            </a:r>
            <a:endParaRPr lang="ru-RU" sz="2000" dirty="0"/>
          </a:p>
          <a:p>
            <a:r>
              <a:rPr lang="ru-RU" sz="2000" b="1" dirty="0"/>
              <a:t>Пообедать мы решили.</a:t>
            </a:r>
            <a:endParaRPr lang="ru-RU" sz="2000" dirty="0"/>
          </a:p>
          <a:p>
            <a:r>
              <a:rPr lang="ru-RU" sz="2000" b="1" dirty="0"/>
              <a:t>Вкусно </a:t>
            </a:r>
            <a:r>
              <a:rPr lang="ru-RU" sz="2000" b="1" dirty="0" smtClean="0"/>
              <a:t>здесь </a:t>
            </a:r>
            <a:r>
              <a:rPr lang="ru-RU" sz="2000" b="1" dirty="0"/>
              <a:t>готовят </a:t>
            </a:r>
            <a:r>
              <a:rPr lang="ru-RU" sz="2000" b="1" dirty="0" smtClean="0"/>
              <a:t>нам.</a:t>
            </a:r>
            <a:endParaRPr lang="ru-RU" sz="2000" dirty="0"/>
          </a:p>
          <a:p>
            <a:r>
              <a:rPr lang="ru-RU" sz="2000" b="1" dirty="0"/>
              <a:t>Слава нашим поварам!</a:t>
            </a:r>
            <a:endParaRPr lang="ru-RU" sz="2000" dirty="0"/>
          </a:p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4" name="Рисунок 3" descr="C:\Users\Елена\Desktop\средняя 21-22\20220215_1159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76221" y="2061822"/>
            <a:ext cx="4355044" cy="4283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408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se2.mm.bing.net/th?id=OIP.Y6NrnVIgmD1RoYAgWfnJYgHaEo&amp;pid=Ap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" y="-31901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Елена\Desktop\средняя 21-22\20220117_1526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8271" y="2569505"/>
            <a:ext cx="2830832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291827" y="40466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Можем мы читать и книжки.</a:t>
            </a:r>
          </a:p>
          <a:p>
            <a:r>
              <a:rPr lang="ru-RU" sz="2000" b="1" dirty="0"/>
              <a:t>     Мы же дети,</a:t>
            </a:r>
          </a:p>
          <a:p>
            <a:r>
              <a:rPr lang="ru-RU" sz="2000" b="1" dirty="0"/>
              <a:t>Все познать хотим на свете.</a:t>
            </a:r>
          </a:p>
        </p:txBody>
      </p:sp>
      <p:pic>
        <p:nvPicPr>
          <p:cNvPr id="7" name="Рисунок 6" descr="C:\Users\Елена\AppData\Local\Microsoft\Windows\Temporary Internet Files\Content.Word\20220216_1527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28184" y="260651"/>
            <a:ext cx="2520279" cy="252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Елена\AppData\Local\Microsoft\Windows\Temporary Internet Files\Content.Word\20220216_15275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90007" y="3462429"/>
            <a:ext cx="3010978" cy="2880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408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se2.mm.bing.net/th?id=OIP.Y6NrnVIgmD1RoYAgWfnJYgHaEo&amp;pid=Ap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Елена\Desktop\средняя 21-22\20220215_1239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2747" y="2124086"/>
            <a:ext cx="3888433" cy="36179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340464" y="17556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Ножки гуляли, тоже устали,</a:t>
            </a:r>
          </a:p>
          <a:p>
            <a:r>
              <a:rPr lang="ru-RU" sz="2400" b="1" dirty="0"/>
              <a:t>Глазки устали, спать им пора.</a:t>
            </a:r>
          </a:p>
          <a:p>
            <a:r>
              <a:rPr lang="ru-RU" sz="2400" b="1" dirty="0"/>
              <a:t>Все мы ляжем под одеяло:</a:t>
            </a:r>
          </a:p>
          <a:p>
            <a:r>
              <a:rPr lang="ru-RU" sz="2400" b="1" dirty="0"/>
              <a:t>Ножки, и глазки, и я!</a:t>
            </a:r>
          </a:p>
        </p:txBody>
      </p:sp>
      <p:pic>
        <p:nvPicPr>
          <p:cNvPr id="5" name="Рисунок 4" descr="C:\Users\Елена\AppData\Local\Microsoft\Windows\Temporary Internet Files\Content.Word\20220216_1254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57809" y="2298931"/>
            <a:ext cx="3862101" cy="3337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37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se2.mm.bing.net/th?id=OIP.Y6NrnVIgmD1RoYAgWfnJYgHaEo&amp;pid=Ap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275237" y="40466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Любим мы не только бегать,</a:t>
            </a:r>
          </a:p>
          <a:p>
            <a:r>
              <a:rPr lang="ru-RU" sz="2000" b="1" dirty="0"/>
              <a:t>Веселиться и играть.</a:t>
            </a:r>
          </a:p>
          <a:p>
            <a:r>
              <a:rPr lang="ru-RU" sz="2000" b="1" dirty="0"/>
              <a:t>Кроме этого мы очень любим,</a:t>
            </a:r>
          </a:p>
          <a:p>
            <a:r>
              <a:rPr lang="ru-RU" sz="2000" b="1" dirty="0"/>
              <a:t>Очень любим рисовать!</a:t>
            </a:r>
          </a:p>
        </p:txBody>
      </p:sp>
      <p:pic>
        <p:nvPicPr>
          <p:cNvPr id="4" name="Рисунок 3" descr="C:\Users\Елена\Desktop\средняя 21-22\IMG-20220214-WA00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90448"/>
            <a:ext cx="2520280" cy="2358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С 4\Desktop\фото по программе\20211223_0945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42123" y="1173980"/>
            <a:ext cx="2830830" cy="2349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Елена\AppData\Local\Microsoft\Windows\Temporary Internet Files\Content.Word\20211012_10241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56175" y="4149080"/>
            <a:ext cx="2558803" cy="2320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Елена\AppData\Local\Microsoft\Windows\Temporary Internet Files\Content.Word\20211028_09443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520" y="4362312"/>
            <a:ext cx="2880320" cy="2019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Елена\AppData\Local\Microsoft\Windows\Temporary Internet Files\Content.Word\20211025_15562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81384" y="2738139"/>
            <a:ext cx="2625351" cy="2503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722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se2.mm.bing.net/th?id=OIP.Y6NrnVIgmD1RoYAgWfnJYgHaEo&amp;pid=Ap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26064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Теплою водою</a:t>
            </a:r>
          </a:p>
          <a:p>
            <a:r>
              <a:rPr lang="ru-RU" sz="2000" b="1" dirty="0"/>
              <a:t>Ручки чисто мою.</a:t>
            </a:r>
          </a:p>
          <a:p>
            <a:r>
              <a:rPr lang="ru-RU" sz="2000" b="1" dirty="0"/>
              <a:t>В руки мыло я возьму</a:t>
            </a:r>
          </a:p>
          <a:p>
            <a:r>
              <a:rPr lang="ru-RU" sz="2000" b="1" dirty="0"/>
              <a:t>И ладошку им потру.</a:t>
            </a:r>
          </a:p>
        </p:txBody>
      </p:sp>
      <p:pic>
        <p:nvPicPr>
          <p:cNvPr id="4" name="Рисунок 3" descr="C:\Users\Елена\AppData\Local\Microsoft\Windows\Temporary Internet Files\Content.Word\20220216_1526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6220" y="2052412"/>
            <a:ext cx="3439512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90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se2.mm.bing.net/th?id=OIP.Y6NrnVIgmD1RoYAgWfnJYgHaEo&amp;pid=Ap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987824" y="32498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Если будем мы скучать,</a:t>
            </a:r>
          </a:p>
          <a:p>
            <a:r>
              <a:rPr lang="ru-RU" sz="2000" b="1" dirty="0"/>
              <a:t>Сразу будем мы играть.</a:t>
            </a:r>
          </a:p>
          <a:p>
            <a:r>
              <a:rPr lang="ru-RU" sz="2000" b="1" dirty="0"/>
              <a:t>В детском садике у нас</a:t>
            </a:r>
          </a:p>
          <a:p>
            <a:r>
              <a:rPr lang="ru-RU" sz="2000" b="1" dirty="0"/>
              <a:t>Игр много, и все класс!</a:t>
            </a:r>
          </a:p>
        </p:txBody>
      </p:sp>
      <p:pic>
        <p:nvPicPr>
          <p:cNvPr id="4" name="Рисунок 3" descr="C:\Users\Елена\Desktop\средняя 21-22\20220210_0819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399" y="561969"/>
            <a:ext cx="2348865" cy="181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Елена\Desktop\средняя 21-22\20220210_08192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0" t="-5785" r="35275" b="5785"/>
          <a:stretch/>
        </p:blipFill>
        <p:spPr bwMode="auto">
          <a:xfrm rot="5400000">
            <a:off x="6602547" y="82213"/>
            <a:ext cx="2332127" cy="2489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5" y="4317450"/>
            <a:ext cx="2365610" cy="24048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04" y="4317450"/>
            <a:ext cx="2357256" cy="2384784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228806"/>
            <a:ext cx="2384040" cy="24707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97" y="1645928"/>
            <a:ext cx="2476262" cy="240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8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se2.mm.bing.net/th?id=OIP.Y6NrnVIgmD1RoYAgWfnJYgHaEo&amp;pid=Ap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4046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Раз, два, три, четыре, пять</a:t>
            </a:r>
            <a:br>
              <a:rPr lang="ru-RU" sz="2000" b="1" dirty="0"/>
            </a:br>
            <a:r>
              <a:rPr lang="ru-RU" sz="2000" b="1" dirty="0"/>
              <a:t>Собираемся гулять.</a:t>
            </a:r>
          </a:p>
        </p:txBody>
      </p:sp>
      <p:pic>
        <p:nvPicPr>
          <p:cNvPr id="4" name="Рисунок 3" descr="C:\Users\Елена\AppData\Local\Microsoft\Windows\Temporary Internet Files\Content.Word\20220216_1528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2372" y="1479612"/>
            <a:ext cx="3600400" cy="3610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Елена\AppData\Local\Microsoft\Windows\Temporary Internet Files\Content.Word\20220216_15284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49831" y="1683016"/>
            <a:ext cx="3600402" cy="3203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1427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se2.mm.bing.net/th?id=OIP.Y6NrnVIgmD1RoYAgWfnJYgHaEo&amp;pid=Ap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396044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Солнце скрылось за домами,</a:t>
            </a:r>
          </a:p>
          <a:p>
            <a:r>
              <a:rPr lang="ru-RU" sz="2000" b="1" dirty="0"/>
              <a:t>Покидаем детский сад.</a:t>
            </a:r>
          </a:p>
          <a:p>
            <a:r>
              <a:rPr lang="ru-RU" sz="2000" b="1" dirty="0"/>
              <a:t>Я рассказываю маме</a:t>
            </a:r>
          </a:p>
          <a:p>
            <a:r>
              <a:rPr lang="ru-RU" sz="2000" b="1" dirty="0"/>
              <a:t>Про себя и про ребят.</a:t>
            </a:r>
          </a:p>
          <a:p>
            <a:r>
              <a:rPr lang="ru-RU" sz="2000" b="1" dirty="0"/>
              <a:t>Как мы хором песни пели,</a:t>
            </a:r>
          </a:p>
          <a:p>
            <a:r>
              <a:rPr lang="ru-RU" sz="2000" b="1" dirty="0"/>
              <a:t>Как играли в чехарду,</a:t>
            </a:r>
          </a:p>
          <a:p>
            <a:r>
              <a:rPr lang="ru-RU" sz="2000" b="1" dirty="0"/>
              <a:t>Что мы пили, что мы ели,</a:t>
            </a:r>
          </a:p>
          <a:p>
            <a:r>
              <a:rPr lang="ru-RU" sz="2000" b="1" dirty="0"/>
              <a:t>Что читали в детсаду.</a:t>
            </a:r>
          </a:p>
          <a:p>
            <a:r>
              <a:rPr lang="ru-RU" sz="2000" b="1" dirty="0"/>
              <a:t>Я рассказываю честно</a:t>
            </a:r>
          </a:p>
          <a:p>
            <a:r>
              <a:rPr lang="ru-RU" sz="2000" b="1" dirty="0"/>
              <a:t>И подробно обо всем.</a:t>
            </a:r>
          </a:p>
          <a:p>
            <a:r>
              <a:rPr lang="ru-RU" sz="2000" b="1" dirty="0"/>
              <a:t>Знаю, маме интересно</a:t>
            </a:r>
          </a:p>
          <a:p>
            <a:r>
              <a:rPr lang="ru-RU" sz="2000" b="1" dirty="0"/>
              <a:t>Знать о том,</a:t>
            </a:r>
          </a:p>
          <a:p>
            <a:r>
              <a:rPr lang="ru-RU" sz="2000" b="1" dirty="0"/>
              <a:t>Как мы живем!</a:t>
            </a:r>
          </a:p>
        </p:txBody>
      </p:sp>
      <p:pic>
        <p:nvPicPr>
          <p:cNvPr id="4" name="Рисунок 3" descr="C:\Users\Елена\AppData\Local\Microsoft\Windows\Temporary Internet Files\Content.Word\20220216_1537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94152" y="650954"/>
            <a:ext cx="3024337" cy="2531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Елена\AppData\Local\Microsoft\Windows\Temporary Internet Files\Content.Word\20220216_1537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58413" y="3682747"/>
            <a:ext cx="2968620" cy="2461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53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se2.mm.bing.net/th?id=OIP.Y6NrnVIgmD1RoYAgWfnJYgHaEo&amp;pid=Ap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051720" y="177281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/>
              <a:t>Перелистана страница,</a:t>
            </a:r>
          </a:p>
          <a:p>
            <a:r>
              <a:rPr lang="ru-RU" sz="3200" b="1" dirty="0"/>
              <a:t>И окончен наш рассказ,</a:t>
            </a:r>
          </a:p>
          <a:p>
            <a:r>
              <a:rPr lang="ru-RU" sz="3200" b="1" dirty="0"/>
              <a:t>Наша группа «Солнышко»</a:t>
            </a:r>
          </a:p>
          <a:p>
            <a:r>
              <a:rPr lang="ru-RU" sz="3200" b="1" dirty="0"/>
              <a:t>Снова рада видеть Вас</a:t>
            </a:r>
            <a:r>
              <a:rPr lang="ru-RU" sz="3200" b="1" dirty="0" smtClean="0"/>
              <a:t>!»</a:t>
            </a:r>
          </a:p>
          <a:p>
            <a:endParaRPr lang="ru-RU" sz="3200" b="1" dirty="0"/>
          </a:p>
          <a:p>
            <a:endParaRPr lang="ru-RU" sz="3200" b="1" dirty="0" smtClean="0"/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   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     </a:t>
            </a:r>
            <a:r>
              <a:rPr lang="ru-RU" sz="2000" dirty="0" smtClean="0"/>
              <a:t>2022г.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0858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se2.mm.bing.net/th?id=OIP.Y6NrnVIgmD1RoYAgWfnJYgHaEo&amp;pid=Ap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692696"/>
            <a:ext cx="33843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Детский сад, детский сад…</a:t>
            </a:r>
            <a:endParaRPr lang="ru-RU" sz="2000" dirty="0"/>
          </a:p>
          <a:p>
            <a:r>
              <a:rPr lang="ru-RU" sz="2000" b="1" dirty="0"/>
              <a:t>Почему так говорят?</a:t>
            </a:r>
            <a:endParaRPr lang="ru-RU" sz="2000" dirty="0"/>
          </a:p>
          <a:p>
            <a:r>
              <a:rPr lang="ru-RU" sz="2000" b="1" dirty="0"/>
              <a:t>Потому, что</a:t>
            </a:r>
            <a:endParaRPr lang="ru-RU" sz="2000" dirty="0"/>
          </a:p>
          <a:p>
            <a:r>
              <a:rPr lang="ru-RU" sz="2000" b="1" dirty="0"/>
              <a:t>Дружно в нем, </a:t>
            </a:r>
            <a:endParaRPr lang="ru-RU" sz="2000" dirty="0"/>
          </a:p>
          <a:p>
            <a:r>
              <a:rPr lang="ru-RU" sz="2000" b="1" dirty="0"/>
              <a:t>Мы одной семьей растем!!!</a:t>
            </a:r>
            <a:endParaRPr lang="ru-RU" sz="2000" dirty="0"/>
          </a:p>
        </p:txBody>
      </p:sp>
      <p:pic>
        <p:nvPicPr>
          <p:cNvPr id="4" name="Рисунок 3" descr="C:\Users\ДС 4\Desktop\фото детей\20220117_15324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" r="7998"/>
          <a:stretch/>
        </p:blipFill>
        <p:spPr bwMode="auto">
          <a:xfrm rot="5400000">
            <a:off x="5921395" y="457915"/>
            <a:ext cx="2917834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ДС 4\Desktop\фото по программе\20211214_1546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2625" y="3657391"/>
            <a:ext cx="3224778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ДС 4\Desktop\фото по программе\20211025_15241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53307" y="2752249"/>
            <a:ext cx="3264948" cy="25117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549668" y="4008108"/>
            <a:ext cx="36054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Мы играем целый день,</a:t>
            </a:r>
            <a:endParaRPr lang="ru-RU" sz="2000" i="1" dirty="0"/>
          </a:p>
          <a:p>
            <a:r>
              <a:rPr lang="ru-RU" sz="2000" b="1" dirty="0"/>
              <a:t>И нам совсем это не лень!</a:t>
            </a:r>
            <a:endParaRPr lang="ru-RU" sz="2000" dirty="0"/>
          </a:p>
          <a:p>
            <a:r>
              <a:rPr lang="ru-RU" sz="2000" b="1" dirty="0"/>
              <a:t>В детском садике прекрасном,</a:t>
            </a:r>
            <a:endParaRPr lang="ru-RU" sz="2000" dirty="0"/>
          </a:p>
          <a:p>
            <a:r>
              <a:rPr lang="ru-RU" sz="2000" b="1" dirty="0"/>
              <a:t>Отдыхают дети классно!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0270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se2.mm.bing.net/th?id=OIP.Y6NrnVIgmD1RoYAgWfnJYgHaEo&amp;pid=Ap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7543" y="1353837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Чтобы было все в порядке</a:t>
            </a:r>
          </a:p>
          <a:p>
            <a:r>
              <a:rPr lang="ru-RU" b="1" dirty="0"/>
              <a:t>Утро мы начнем с зарядки.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76674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Собрались ребята в круг,</a:t>
            </a:r>
            <a:endParaRPr lang="ru-RU" dirty="0"/>
          </a:p>
          <a:p>
            <a:r>
              <a:rPr lang="ru-RU" b="1" dirty="0"/>
              <a:t>Я твой друг и ты мой друг</a:t>
            </a:r>
            <a:endParaRPr lang="ru-RU" dirty="0"/>
          </a:p>
          <a:p>
            <a:r>
              <a:rPr lang="ru-RU" b="1" dirty="0"/>
              <a:t>Дружно за руки возьмемся</a:t>
            </a:r>
            <a:endParaRPr lang="ru-RU" dirty="0"/>
          </a:p>
          <a:p>
            <a:r>
              <a:rPr lang="ru-RU" b="1" dirty="0"/>
              <a:t>И друг другу улыбнемся.</a:t>
            </a:r>
            <a:endParaRPr lang="ru-RU" dirty="0"/>
          </a:p>
        </p:txBody>
      </p:sp>
      <p:pic>
        <p:nvPicPr>
          <p:cNvPr id="6" name="Рисунок 5" descr="C:\Users\ДС 4\Desktop\фото детей\20220118_0827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86745" y="2626700"/>
            <a:ext cx="3474966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Елена\Desktop\средняя 21-22\20220215_08274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1" r="16081"/>
          <a:stretch/>
        </p:blipFill>
        <p:spPr bwMode="auto">
          <a:xfrm rot="5400000">
            <a:off x="147342" y="2639559"/>
            <a:ext cx="3448714" cy="2808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600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se2.mm.bing.net/th?id=OIP.Y6NrnVIgmD1RoYAgWfnJYgHaEo&amp;pid=Ap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Елена\Desktop\средняя 21-22\20220215_0833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27784" y="2348880"/>
            <a:ext cx="3240360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193704" y="50999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Мы за столиком сидим</a:t>
            </a:r>
          </a:p>
          <a:p>
            <a:r>
              <a:rPr lang="ru-RU" sz="2000" b="1" dirty="0"/>
              <a:t>Вкусный завтрак мы едим.</a:t>
            </a:r>
          </a:p>
          <a:p>
            <a:r>
              <a:rPr lang="ru-RU" sz="2000" b="1" dirty="0"/>
              <a:t>Постарались повара</a:t>
            </a:r>
          </a:p>
          <a:p>
            <a:r>
              <a:rPr lang="ru-RU" sz="2000" b="1" dirty="0"/>
              <a:t>Приготовили с утра.</a:t>
            </a:r>
          </a:p>
        </p:txBody>
      </p:sp>
    </p:spTree>
    <p:extLst>
      <p:ext uri="{BB962C8B-B14F-4D97-AF65-F5344CB8AC3E}">
        <p14:creationId xmlns:p14="http://schemas.microsoft.com/office/powerpoint/2010/main" val="35872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se2.mm.bing.net/th?id=OIP.Y6NrnVIgmD1RoYAgWfnJYgHaEo&amp;pid=Ap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263940" y="38201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Как-то раз в конце зимы</a:t>
            </a:r>
            <a:br>
              <a:rPr lang="ru-RU" b="1" dirty="0"/>
            </a:br>
            <a:r>
              <a:rPr lang="ru-RU" b="1" dirty="0"/>
              <a:t>Посадить решили мы</a:t>
            </a:r>
            <a:br>
              <a:rPr lang="ru-RU" b="1" dirty="0"/>
            </a:br>
            <a:r>
              <a:rPr lang="ru-RU" b="1" dirty="0"/>
              <a:t>В землю репчатый лучок,</a:t>
            </a:r>
            <a:br>
              <a:rPr lang="ru-RU" b="1" dirty="0"/>
            </a:br>
            <a:r>
              <a:rPr lang="ru-RU" b="1" dirty="0"/>
              <a:t>Золотистый бочок.</a:t>
            </a:r>
            <a:endParaRPr lang="ru-RU" dirty="0"/>
          </a:p>
          <a:p>
            <a:r>
              <a:rPr lang="ru-RU" b="1" dirty="0"/>
              <a:t>Дружно принялись за дело</a:t>
            </a:r>
            <a:br>
              <a:rPr lang="ru-RU" b="1" dirty="0"/>
            </a:br>
            <a:r>
              <a:rPr lang="ru-RU" b="1" dirty="0"/>
              <a:t>И работа закипела.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Рисунок 3" descr="C:\Users\Елена\Desktop\средняя 21-22\IMG-20220214-WA00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2013"/>
            <a:ext cx="3312368" cy="275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Елена\Desktop\средняя 21-22\IMG-20220214-WA00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34688"/>
            <a:ext cx="3168352" cy="3602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Елена\Desktop\средняя 21-22\IMG-20220214-WA001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456" y="3150274"/>
            <a:ext cx="2892864" cy="3519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478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se2.mm.bing.net/th?id=OIP.Y6NrnVIgmD1RoYAgWfnJYgHaEo&amp;pid=Ap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860032" y="260648"/>
            <a:ext cx="3707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За окном лежит снежок.</a:t>
            </a:r>
          </a:p>
          <a:p>
            <a:r>
              <a:rPr lang="ru-RU" sz="2000" b="1" dirty="0"/>
              <a:t>Воет ветер-ветерок.</a:t>
            </a:r>
          </a:p>
          <a:p>
            <a:r>
              <a:rPr lang="ru-RU" sz="2000" b="1" dirty="0"/>
              <a:t>На деревьях нет листвы,</a:t>
            </a:r>
          </a:p>
          <a:p>
            <a:r>
              <a:rPr lang="ru-RU" sz="2000" b="1" dirty="0"/>
              <a:t>Шапки снежные легли.</a:t>
            </a:r>
          </a:p>
          <a:p>
            <a:r>
              <a:rPr lang="ru-RU" sz="2000" b="1" dirty="0"/>
              <a:t>Нет тепла, цветочков </a:t>
            </a:r>
            <a:r>
              <a:rPr lang="ru-RU" sz="2000" b="1" dirty="0" smtClean="0"/>
              <a:t>нет.</a:t>
            </a:r>
            <a:endParaRPr lang="ru-RU" sz="2000" b="1" dirty="0"/>
          </a:p>
          <a:p>
            <a:r>
              <a:rPr lang="ru-RU" sz="2000" b="1" dirty="0"/>
              <a:t>Как скучаем мы по лету!</a:t>
            </a:r>
          </a:p>
          <a:p>
            <a:r>
              <a:rPr lang="ru-RU" sz="2000" b="1" dirty="0"/>
              <a:t>А давайте-ка, ребята,</a:t>
            </a:r>
          </a:p>
          <a:p>
            <a:r>
              <a:rPr lang="ru-RU" sz="2000" b="1" dirty="0"/>
              <a:t>Мы посадим огород!</a:t>
            </a:r>
          </a:p>
          <a:p>
            <a:r>
              <a:rPr lang="ru-RU" sz="2000" b="1" dirty="0"/>
              <a:t>Пусть зелёный огород</a:t>
            </a:r>
          </a:p>
          <a:p>
            <a:r>
              <a:rPr lang="ru-RU" sz="2000" b="1" dirty="0"/>
              <a:t>Лето в группу принесёт!</a:t>
            </a:r>
          </a:p>
        </p:txBody>
      </p:sp>
      <p:pic>
        <p:nvPicPr>
          <p:cNvPr id="4" name="Рисунок 3" descr="C:\Users\Елена\Desktop\средняя 21-22\IMG-20220214-WA000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15"/>
          <a:stretch/>
        </p:blipFill>
        <p:spPr bwMode="auto">
          <a:xfrm>
            <a:off x="1403648" y="3430748"/>
            <a:ext cx="5310336" cy="32508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408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se2.mm.bing.net/th?id=OIP.Y6NrnVIgmD1RoYAgWfnJYgHaEo&amp;pid=Ap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835696" y="62068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Танцевать  и петь сегодня будем,</a:t>
            </a:r>
          </a:p>
          <a:p>
            <a:r>
              <a:rPr lang="ru-RU" sz="2000" b="1" dirty="0"/>
              <a:t>Музыку мы очень </a:t>
            </a:r>
            <a:r>
              <a:rPr lang="ru-RU" sz="2000" b="1" dirty="0" smtClean="0"/>
              <a:t>любим!</a:t>
            </a:r>
            <a:endParaRPr lang="ru-RU" sz="2000" b="1" dirty="0"/>
          </a:p>
        </p:txBody>
      </p:sp>
      <p:pic>
        <p:nvPicPr>
          <p:cNvPr id="4" name="Рисунок 3" descr="C:\Users\Елена\Desktop\средняя 21-22\20220215_0941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4236" y="2411598"/>
            <a:ext cx="4065420" cy="3297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Елена\Desktop\средняя 21-22\20220215_0941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21380" y="2426254"/>
            <a:ext cx="4095120" cy="3238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408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se2.mm.bing.net/th?id=OIP.Y6NrnVIgmD1RoYAgWfnJYgHaEo&amp;pid=Ap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Елена\Desktop\средняя 21-22\20220120_1110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796" y="289917"/>
            <a:ext cx="2736305" cy="2677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Елена\Desktop\средняя 21-22\20220120_1110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25308" y="3583947"/>
            <a:ext cx="3345300" cy="26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Елена\Desktop\средняя 21-22\20220120_11104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1933" y="3445318"/>
            <a:ext cx="3266260" cy="28937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211960" y="38201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Для чего на улице</a:t>
            </a:r>
          </a:p>
          <a:p>
            <a:r>
              <a:rPr lang="ru-RU" b="1" dirty="0"/>
              <a:t>Деточкам гулять?</a:t>
            </a:r>
          </a:p>
          <a:p>
            <a:r>
              <a:rPr lang="ru-RU" b="1" dirty="0"/>
              <a:t>Чтобы щечки на лице</a:t>
            </a:r>
          </a:p>
          <a:p>
            <a:r>
              <a:rPr lang="ru-RU" b="1" dirty="0"/>
              <a:t>Солнцу подставлять.</a:t>
            </a:r>
          </a:p>
          <a:p>
            <a:r>
              <a:rPr lang="ru-RU" b="1" dirty="0"/>
              <a:t>Чтобы бегать как зверушки</a:t>
            </a:r>
          </a:p>
          <a:p>
            <a:r>
              <a:rPr lang="ru-RU" b="1" dirty="0"/>
              <a:t>И как птички щебетать.</a:t>
            </a:r>
          </a:p>
          <a:p>
            <a:r>
              <a:rPr lang="ru-RU" b="1" dirty="0"/>
              <a:t>Чтоб в любимые игры</a:t>
            </a:r>
          </a:p>
          <a:p>
            <a:r>
              <a:rPr lang="ru-RU" b="1" dirty="0"/>
              <a:t>Было весело играть.</a:t>
            </a:r>
          </a:p>
        </p:txBody>
      </p:sp>
    </p:spTree>
    <p:extLst>
      <p:ext uri="{BB962C8B-B14F-4D97-AF65-F5344CB8AC3E}">
        <p14:creationId xmlns:p14="http://schemas.microsoft.com/office/powerpoint/2010/main" val="49408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se2.mm.bing.net/th?id=OIP.Y6NrnVIgmD1RoYAgWfnJYgHaEo&amp;pid=Ap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059832" y="46369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Свежий воздух малышам</a:t>
            </a:r>
          </a:p>
          <a:p>
            <a:r>
              <a:rPr lang="ru-RU" sz="2000" b="1" dirty="0"/>
              <a:t>Нужен и полезен –</a:t>
            </a:r>
          </a:p>
          <a:p>
            <a:r>
              <a:rPr lang="ru-RU" sz="2000" b="1" dirty="0"/>
              <a:t>Помогает их носам</a:t>
            </a:r>
          </a:p>
          <a:p>
            <a:r>
              <a:rPr lang="ru-RU" sz="2000" b="1" dirty="0"/>
              <a:t> Избежать болезней.</a:t>
            </a:r>
          </a:p>
          <a:p>
            <a:r>
              <a:rPr lang="ru-RU" sz="2000" b="1" dirty="0"/>
              <a:t>Мы построились по парам,</a:t>
            </a:r>
          </a:p>
          <a:p>
            <a:r>
              <a:rPr lang="ru-RU" sz="2000" b="1" dirty="0"/>
              <a:t>Дружно за руки взялись,</a:t>
            </a:r>
          </a:p>
          <a:p>
            <a:r>
              <a:rPr lang="ru-RU" sz="2000" b="1" dirty="0"/>
              <a:t>Зашагали на прогулку:</a:t>
            </a:r>
          </a:p>
          <a:p>
            <a:r>
              <a:rPr lang="ru-RU" sz="2000" b="1" dirty="0"/>
              <a:t>-Эй, народ! Посторонись!</a:t>
            </a:r>
          </a:p>
        </p:txBody>
      </p:sp>
      <p:pic>
        <p:nvPicPr>
          <p:cNvPr id="4" name="Рисунок 3" descr="C:\Users\Елена\Desktop\средняя 21-22\20220201_1109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2320" y="596009"/>
            <a:ext cx="2819928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Елена\Desktop\средняя 21-22\20220215_1140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1" r="24309"/>
          <a:stretch/>
        </p:blipFill>
        <p:spPr bwMode="auto">
          <a:xfrm rot="5400000">
            <a:off x="3102366" y="2676757"/>
            <a:ext cx="2939268" cy="288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Елена\Desktop\средняя 21-22\20220215_11412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6" r="52835"/>
          <a:stretch/>
        </p:blipFill>
        <p:spPr bwMode="auto">
          <a:xfrm rot="5400000">
            <a:off x="6065347" y="3960752"/>
            <a:ext cx="2854702" cy="27993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88" y="100522"/>
            <a:ext cx="2592288" cy="28797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3" y="3550623"/>
            <a:ext cx="2861608" cy="295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8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447</Words>
  <Application>Microsoft Office PowerPoint</Application>
  <PresentationFormat>Экран (4:3)</PresentationFormat>
  <Paragraphs>109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21</cp:revision>
  <dcterms:created xsi:type="dcterms:W3CDTF">2022-02-14T16:46:22Z</dcterms:created>
  <dcterms:modified xsi:type="dcterms:W3CDTF">2022-02-16T15:14:07Z</dcterms:modified>
</cp:coreProperties>
</file>