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92" r:id="rId2"/>
    <p:sldId id="291" r:id="rId3"/>
    <p:sldId id="276" r:id="rId4"/>
    <p:sldId id="265" r:id="rId5"/>
    <p:sldId id="286" r:id="rId6"/>
    <p:sldId id="269" r:id="rId7"/>
    <p:sldId id="275" r:id="rId8"/>
    <p:sldId id="297" r:id="rId9"/>
    <p:sldId id="279" r:id="rId10"/>
    <p:sldId id="270" r:id="rId11"/>
    <p:sldId id="294" r:id="rId12"/>
    <p:sldId id="293" r:id="rId13"/>
    <p:sldId id="280" r:id="rId14"/>
    <p:sldId id="295" r:id="rId15"/>
    <p:sldId id="298" r:id="rId16"/>
    <p:sldId id="285" r:id="rId17"/>
    <p:sldId id="296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88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61C444-7454-42EE-8039-937DFB37D4EC}" type="datetimeFigureOut">
              <a:rPr lang="ru-RU" smtClean="0"/>
              <a:pPr/>
              <a:t>10.05.2020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24EE28-198D-423A-BA05-8127612830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068344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24EE28-198D-423A-BA05-8127612830B3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6822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7" descr="kosmos_gagarin.gif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000" t="12766" r="4002"/>
          <a:stretch>
            <a:fillRect/>
          </a:stretch>
        </p:blipFill>
        <p:spPr bwMode="auto">
          <a:xfrm>
            <a:off x="142875" y="142875"/>
            <a:ext cx="2000250" cy="195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>
              <a:defRPr sz="6000" b="1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Пасечник Е.А. </a:t>
            </a:r>
            <a:fld id="{E9C3F924-438E-4424-9488-41B13D093E3E}" type="datetimeFigureOut">
              <a:rPr lang="ru-RU"/>
              <a:pPr>
                <a:defRPr/>
              </a:pPr>
              <a:t>10.05.2020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88AFC9-3D43-407D-9B77-DEE533ECD3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12050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E35B39-C0CA-4315-A209-9E88FAE92695}" type="datetimeFigureOut">
              <a:rPr lang="ru-RU"/>
              <a:pPr>
                <a:defRPr/>
              </a:pPr>
              <a:t>10.05.2020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A238C-857D-4FAB-A074-069CE89E7B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415532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64FD4E-B813-4138-B6EF-D616054C41C7}" type="datetimeFigureOut">
              <a:rPr lang="ru-RU"/>
              <a:pPr>
                <a:defRPr/>
              </a:pPr>
              <a:t>10.05.2020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C2B0D0-5E62-4888-97D1-84D0173A07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783097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7" descr="explor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29438" y="5289550"/>
            <a:ext cx="1979612" cy="135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E5F08C-27B5-481A-9C23-863247A98F59}" type="datetimeFigureOut">
              <a:rPr lang="ru-RU"/>
              <a:pPr>
                <a:defRPr/>
              </a:pPr>
              <a:t>10.05.2020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D5B93-108D-42B2-BD1C-2E7DD3A1AE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98921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7" descr="ufo02.gif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50" y="5972175"/>
            <a:ext cx="2381250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8" descr="ufo02.gif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14688" y="5972175"/>
            <a:ext cx="2381250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9" descr="ufo02.gif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72188" y="5972175"/>
            <a:ext cx="2381250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F1F876-9BB2-4685-9D63-7842361484C1}" type="datetimeFigureOut">
              <a:rPr lang="ru-RU"/>
              <a:pPr>
                <a:defRPr/>
              </a:pPr>
              <a:t>10.05.2020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9E3BA-2289-4004-B4BD-F8D89F8056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176824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7" descr="avatar754824_2.gif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42875"/>
            <a:ext cx="114300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EC8519-DE0B-4E03-9970-B815A04BA953}" type="datetimeFigureOut">
              <a:rPr lang="ru-RU"/>
              <a:pPr>
                <a:defRPr/>
              </a:pPr>
              <a:t>10.05.2020</a:t>
            </a:fld>
            <a:endParaRPr lang="ru-RU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6394D7-92B9-42DF-B6BB-5F1E8705CE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896993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58B6DA-FFEE-4D2A-9991-F1ECD3FF4227}" type="datetimeFigureOut">
              <a:rPr lang="ru-RU"/>
              <a:pPr>
                <a:defRPr/>
              </a:pPr>
              <a:t>10.05.2020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385498-7897-4E3E-BA42-38E0357E4C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944567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2499F-7F26-4C76-B2CA-BF7D6A951B73}" type="datetimeFigureOut">
              <a:rPr lang="ru-RU"/>
              <a:pPr>
                <a:defRPr/>
              </a:pPr>
              <a:t>10.05.2020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E508CB-C92F-4BAD-BE4B-ED1797A5E3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36367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B2D4DB-9446-42FF-9ABF-0E3E9FB874D5}" type="datetimeFigureOut">
              <a:rPr lang="ru-RU"/>
              <a:pPr>
                <a:defRPr/>
              </a:pPr>
              <a:t>10.05.2020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47057-C230-45D3-B174-6FC290CA0D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22680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5E67AF-8FB1-4522-B2E9-E13ECD304191}" type="datetimeFigureOut">
              <a:rPr lang="ru-RU"/>
              <a:pPr>
                <a:defRPr/>
              </a:pPr>
              <a:t>10.05.2020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A0477F-7180-4E56-A481-B5168E4C91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48138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2D970A-3C96-44D8-B390-5316F90CF5F3}" type="datetimeFigureOut">
              <a:rPr lang="ru-RU"/>
              <a:pPr>
                <a:defRPr/>
              </a:pPr>
              <a:t>10.05.2020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DEDB4-0F19-4902-B473-8DF6FD094F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633684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/>
              <a:t>Пасечник ЕА. </a:t>
            </a:r>
            <a:fld id="{ED34B499-E551-4FA2-8149-55E69B8591AF}" type="datetimeFigureOut">
              <a:rPr lang="ru-RU"/>
              <a:pPr>
                <a:defRPr/>
              </a:pPr>
              <a:t>10.05.2020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2C3C3DF-41F0-4FBF-8905-F685DE4EE1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235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https://ru.wikipedia.org/wiki/%D0%A1%D0%BE%D1%8E%D0%B7_%D0%A1%D0%BE%D0%B2%D0%B5%D1%82%D1%81%D0%BA%D0%B8%D1%85_%D0%A1%D0%BE%D1%86%D0%B8%D0%B0%D0%BB%D0%B8%D1%81%D1%82%D0%B8%D1%87%D0%B5%D1%81%D0%BA%D0%B8%D1%85_%D0%A0%D0%B5%D1%81%D0%BF%D1%83%D0%B1%D0%BB%D0%B8%D0%BA" TargetMode="Externa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9.gif"/><Relationship Id="rId4" Type="http://schemas.openxmlformats.org/officeDocument/2006/relationships/image" Target="../media/image28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Максим\Desktop\kosmicheskoe_puteshestvie-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332656"/>
            <a:ext cx="7337788" cy="579350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Картинки по запросу продукты питания для космонавтов картинка PN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552220" y="1886981"/>
            <a:ext cx="1584176" cy="1507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Жизнь и быт космонавтов</a:t>
            </a:r>
            <a:endParaRPr lang="ru-RU" sz="40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1556792"/>
            <a:ext cx="4040188" cy="639762"/>
          </a:xfrm>
        </p:spPr>
        <p:txBody>
          <a:bodyPr/>
          <a:lstStyle/>
          <a:p>
            <a:pPr algn="ctr"/>
            <a:r>
              <a:rPr lang="ru-RU" sz="2000" dirty="0" smtClean="0">
                <a:solidFill>
                  <a:srgbClr val="0070C0"/>
                </a:solidFill>
              </a:rPr>
              <a:t>Сон космонавтов  </a:t>
            </a: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34681" y="1543034"/>
            <a:ext cx="2601615" cy="445806"/>
          </a:xfrm>
        </p:spPr>
        <p:txBody>
          <a:bodyPr/>
          <a:lstStyle/>
          <a:p>
            <a:pPr algn="ctr"/>
            <a:r>
              <a:rPr lang="ru-RU" sz="2000" dirty="0" smtClean="0"/>
              <a:t>      </a:t>
            </a:r>
            <a:r>
              <a:rPr lang="ru-RU" sz="2000" dirty="0" smtClean="0">
                <a:solidFill>
                  <a:srgbClr val="0070C0"/>
                </a:solidFill>
              </a:rPr>
              <a:t>Космическая еда</a:t>
            </a:r>
          </a:p>
        </p:txBody>
      </p:sp>
      <p:pic>
        <p:nvPicPr>
          <p:cNvPr id="8200" name="Picture 8" descr="Картинки по запросу продукты питания для космонавтов картинка 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427984" y="2166772"/>
            <a:ext cx="1872208" cy="1248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Картинки по запросу картинка как спят космонавты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43608" y="2267697"/>
            <a:ext cx="2597337" cy="40258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Похожее изображение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152503" y="3752428"/>
            <a:ext cx="4320480" cy="2504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52759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Максим\Desktop\s120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60648"/>
            <a:ext cx="8363272" cy="60486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3" name="Picture 3" descr="C:\Users\Максим\Desktop\015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604448" cy="64533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7" y="4800600"/>
            <a:ext cx="6001245" cy="566738"/>
          </a:xfrm>
        </p:spPr>
        <p:txBody>
          <a:bodyPr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Выход космонавтов в открытый космос</a:t>
            </a:r>
            <a:endParaRPr lang="ru-RU" sz="2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91680" y="5367338"/>
            <a:ext cx="5760640" cy="1230014"/>
          </a:xfrm>
        </p:spPr>
        <p:txBody>
          <a:bodyPr/>
          <a:lstStyle/>
          <a:p>
            <a:pPr algn="ctr"/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Космонавты выходят за пределы  своего корабля  в космос для работы или прогулки.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Первый выход в </a:t>
            </a: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космос 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был </a:t>
            </a: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совершён советским  космонавтом Алексеем Леоновым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18 марта 1965года.</a:t>
            </a:r>
            <a:r>
              <a:rPr lang="ru-RU" sz="18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tooltip="Союз Советских Социалистических Республик"/>
              </a:rPr>
              <a:t> </a:t>
            </a:r>
            <a:r>
              <a:rPr lang="ru-RU" sz="18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Картинки по запросу картинка выход Космонавтов в открытый космос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20402" y="195394"/>
            <a:ext cx="6048672" cy="4536504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5122" name="Picture 2" descr="Картинки по запросу анимашки космонавты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471117">
            <a:off x="7327850" y="4797152"/>
            <a:ext cx="1057275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Похожее изображение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1128192" cy="11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Похожее изображение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7718" y="685980"/>
            <a:ext cx="853591" cy="853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994269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Максим\Desktop\01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8579296" cy="61926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Максим\Desktop\img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640960" cy="63367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Луна  и искусственные спутники Земли </a:t>
            </a:r>
            <a:endParaRPr lang="ru-RU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91680" y="5372054"/>
            <a:ext cx="5573817" cy="1081281"/>
          </a:xfrm>
        </p:spPr>
        <p:txBody>
          <a:bodyPr/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Искусственные спутники служат для передачи сигналов  сотовых телефонов, навигационных систем, трансляции телевизионных программ и прогнозировании погоды на длительный срок.</a:t>
            </a:r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Похожее изображение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779097" y="493635"/>
            <a:ext cx="5486400" cy="4114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xmlns="" val="2822676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Максим\Desktop\4849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640960" cy="635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Максим\Desktop\img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332656"/>
            <a:ext cx="7337788" cy="579350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1" y="188640"/>
            <a:ext cx="8424937" cy="936104"/>
          </a:xfrm>
        </p:spPr>
        <p:txBody>
          <a:bodyPr/>
          <a:lstStyle/>
          <a:p>
            <a:r>
              <a:rPr lang="ru-RU" sz="1800" dirty="0" smtClean="0"/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видим мы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Галактики Родной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далёкий свет -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Простор для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космонавтики На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 тысяч лет.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/>
              <a:t> </a:t>
            </a:r>
          </a:p>
        </p:txBody>
      </p:sp>
      <p:pic>
        <p:nvPicPr>
          <p:cNvPr id="5124" name="Picture 4" descr="Картинки по запросу красота звездного неба картинка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67544" y="1052736"/>
            <a:ext cx="6120680" cy="3500902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1026" name="Picture 2" descr="C:\Users\Максим\Desktop\slide-2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l="1141" t="14951" r="2332"/>
          <a:stretch>
            <a:fillRect/>
          </a:stretch>
        </p:blipFill>
        <p:spPr bwMode="auto">
          <a:xfrm>
            <a:off x="1403648" y="2852936"/>
            <a:ext cx="5832648" cy="384929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586003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08912" cy="1296144"/>
          </a:xfrm>
        </p:spPr>
        <p:txBody>
          <a:bodyPr/>
          <a:lstStyle/>
          <a:p>
            <a:r>
              <a:rPr lang="ru-RU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Космос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 необъятное пространство со   звездами,  планетами и  другими небесными телами  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C:\Users\Максим\Desktop\1346033_2.jpeg"/>
          <p:cNvPicPr>
            <a:picLocks noChangeAspect="1" noChangeArrowheads="1"/>
          </p:cNvPicPr>
          <p:nvPr/>
        </p:nvPicPr>
        <p:blipFill>
          <a:blip r:embed="rId2" cstate="print"/>
          <a:srcRect l="2223" t="2223" r="3389"/>
          <a:stretch>
            <a:fillRect/>
          </a:stretch>
        </p:blipFill>
        <p:spPr bwMode="auto">
          <a:xfrm>
            <a:off x="395536" y="1340768"/>
            <a:ext cx="8064896" cy="525366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447968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Созвездия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b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участки  звездного   неба.</a:t>
            </a:r>
            <a:endParaRPr lang="ru-RU" sz="2400" b="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475656" y="5373216"/>
            <a:ext cx="6264696" cy="1302022"/>
          </a:xfrm>
        </p:spPr>
        <p:txBody>
          <a:bodyPr/>
          <a:lstStyle/>
          <a:p>
            <a:pPr algn="just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небо разделено на 88 созвездий, они носят имена мифических героев, животных, предметов. С древнейших времен люди использовали их для ориентировки.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Картинки по запросу созвездие картинка"/>
          <p:cNvPicPr>
            <a:picLocks noGrp="1" noChangeAspect="1" noChangeArrowheads="1" noCrop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1754" r="1754"/>
          <a:stretch>
            <a:fillRect/>
          </a:stretch>
        </p:blipFill>
        <p:spPr bwMode="auto">
          <a:xfrm>
            <a:off x="1547664" y="332656"/>
            <a:ext cx="5832648" cy="4374486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  <p:extLst>
      <p:ext uri="{BB962C8B-B14F-4D97-AF65-F5344CB8AC3E}">
        <p14:creationId xmlns:p14="http://schemas.microsoft.com/office/powerpoint/2010/main" xmlns="" val="1619660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Освоение космоса</a:t>
            </a:r>
            <a:endParaRPr lang="ru-RU" sz="40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1600" b="1" dirty="0" smtClean="0">
                <a:solidFill>
                  <a:srgbClr val="002060"/>
                </a:solidFill>
              </a:rPr>
              <a:t>1957 год </a:t>
            </a:r>
            <a:r>
              <a:rPr lang="ru-RU" sz="1600" dirty="0" smtClean="0">
                <a:solidFill>
                  <a:srgbClr val="002060"/>
                </a:solidFill>
              </a:rPr>
              <a:t>-   в космос впервые отправляется    собака </a:t>
            </a:r>
            <a:r>
              <a:rPr lang="ru-RU" sz="1600" dirty="0">
                <a:solidFill>
                  <a:srgbClr val="002060"/>
                </a:solidFill>
              </a:rPr>
              <a:t>Лайка, с ней же были отправлены плесневые грибки, традесканции, мухи и мыши. </a:t>
            </a:r>
            <a:r>
              <a:rPr lang="ru-RU" sz="1600" dirty="0" smtClean="0">
                <a:solidFill>
                  <a:srgbClr val="002060"/>
                </a:solidFill>
              </a:rPr>
              <a:t>Полет завершился удачно.  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1400" dirty="0" smtClean="0"/>
              <a:t> </a:t>
            </a:r>
            <a:r>
              <a:rPr lang="ru-RU" sz="1600" b="1" dirty="0" smtClean="0">
                <a:solidFill>
                  <a:srgbClr val="002060"/>
                </a:solidFill>
              </a:rPr>
              <a:t>1958 год  </a:t>
            </a:r>
            <a:r>
              <a:rPr lang="ru-RU" sz="1600" dirty="0" smtClean="0">
                <a:solidFill>
                  <a:srgbClr val="002060"/>
                </a:solidFill>
              </a:rPr>
              <a:t>-  в космос летят  собаки Белка и Стрелка и благополучно возвращаются на Землю</a:t>
            </a:r>
            <a:r>
              <a:rPr lang="ru-RU" sz="1400" dirty="0" smtClean="0">
                <a:solidFill>
                  <a:srgbClr val="002060"/>
                </a:solidFill>
              </a:rPr>
              <a:t>.  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4034" name="Picture 2" descr="Похожее изображение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611560" y="2972685"/>
            <a:ext cx="3744416" cy="29673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44038" name="Picture 6" descr="Картинки по запросу собаки Белка и Стрелка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932040" y="2978787"/>
            <a:ext cx="3648201" cy="30103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xmlns="" val="2783189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Ю.А.ГАГАРИН  - первый космонавт Земли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ru-RU" alt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апреля 1961 года </a:t>
            </a:r>
            <a:r>
              <a:rPr lang="ru-RU" alt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Юрий Гагарин  совершил </a:t>
            </a:r>
            <a:r>
              <a:rPr lang="ru-RU" alt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полёт в космическое пространство</a:t>
            </a:r>
            <a:r>
              <a:rPr lang="ru-RU" alt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Он облетел вокруг Земли за 108 минут.</a:t>
            </a:r>
          </a:p>
          <a:p>
            <a:endParaRPr lang="ru-RU" altLang="ru-RU" dirty="0" smtClean="0">
              <a:solidFill>
                <a:srgbClr val="002060"/>
              </a:solidFill>
              <a:latin typeface="Calibri" pitchFamily="34" charset="0"/>
            </a:endParaRPr>
          </a:p>
          <a:p>
            <a:pPr algn="ctr" eaLnBrk="1" hangingPunct="1"/>
            <a:r>
              <a:rPr lang="ru-RU" altLang="ru-RU" sz="16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В космической ракете</a:t>
            </a:r>
          </a:p>
          <a:p>
            <a:pPr algn="ctr" eaLnBrk="1" hangingPunct="1"/>
            <a:r>
              <a:rPr lang="ru-RU" altLang="ru-RU" sz="16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С названием «Восток»</a:t>
            </a:r>
          </a:p>
          <a:p>
            <a:pPr algn="ctr" eaLnBrk="1" hangingPunct="1"/>
            <a:r>
              <a:rPr lang="ru-RU" altLang="ru-RU" sz="16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Он первым на планете</a:t>
            </a:r>
          </a:p>
          <a:p>
            <a:pPr algn="ctr" eaLnBrk="1" hangingPunct="1"/>
            <a:r>
              <a:rPr lang="ru-RU" altLang="ru-RU" sz="16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Подняться к звёздам смог</a:t>
            </a:r>
            <a:r>
              <a:rPr lang="ru-RU" altLang="ru-RU" sz="16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.</a:t>
            </a:r>
          </a:p>
          <a:p>
            <a:pPr algn="ctr" eaLnBrk="1" hangingPunct="1"/>
            <a:endParaRPr lang="ru-RU" altLang="ru-RU" sz="16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eaLnBrk="1" hangingPunct="1"/>
            <a:endParaRPr lang="ru-RU" altLang="ru-RU" dirty="0">
              <a:solidFill>
                <a:srgbClr val="002060"/>
              </a:solidFill>
              <a:latin typeface="Calibri" pitchFamily="34" charset="0"/>
            </a:endParaRPr>
          </a:p>
          <a:p>
            <a:endParaRPr lang="ru-RU" altLang="ru-RU" dirty="0">
              <a:solidFill>
                <a:srgbClr val="002060"/>
              </a:solidFill>
              <a:latin typeface="Calibri" pitchFamily="34" charset="0"/>
            </a:endParaRPr>
          </a:p>
          <a:p>
            <a:endParaRPr lang="ru-RU" dirty="0"/>
          </a:p>
        </p:txBody>
      </p:sp>
      <p:pic>
        <p:nvPicPr>
          <p:cNvPr id="5" name="Picture 2" descr="Картинки по запросу картинка png ЮА Гагарин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6" r="556"/>
          <a:stretch>
            <a:fillRect/>
          </a:stretch>
        </p:blipFill>
        <p:spPr bwMode="auto">
          <a:xfrm>
            <a:off x="539552" y="3933056"/>
            <a:ext cx="3024336" cy="22682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9" name="Picture 2" descr="Картинки по запросу картинка пнг ракеты Восток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8024779">
            <a:off x="6014589" y="5677311"/>
            <a:ext cx="342399" cy="1311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Максим\Desktop\87588586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36007" y="273050"/>
            <a:ext cx="4389835" cy="58531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56169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503 0.02315 C -0.09288 0.02315 -0.21354 -0.12384 -0.21354 -0.30509 C -0.21354 -0.48611 -0.09288 -0.63333 0.05503 -0.63333 C 0.20312 -0.63333 0.32361 -0.48611 0.32361 -0.30509 C 0.32361 -0.12384 0.20312 0.02315 0.05503 0.02315 Z " pathEditMode="relative" rAng="10800000" ptsTypes="fffff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28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C:\Users\Максим\Desktop\screen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8568952" cy="64087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075240" cy="1143000"/>
          </a:xfrm>
        </p:spPr>
        <p:txBody>
          <a:bodyPr/>
          <a:lstStyle/>
          <a:p>
            <a:r>
              <a:rPr lang="ru-RU" dirty="0" smtClean="0"/>
              <a:t>   </a:t>
            </a:r>
            <a:r>
              <a:rPr lang="ru-RU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космонавтов  </a:t>
            </a:r>
            <a:endParaRPr lang="ru-RU" sz="40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Похожее изображение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67544" y="1340768"/>
            <a:ext cx="3600400" cy="3093666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6" name="Picture 2" descr="C:\Users\Инна\Pictures\12983684596412trenirovkakosmonavtov4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076056" y="1268760"/>
            <a:ext cx="3096344" cy="31584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 descr="Картинки по запросу картинки подготовка Космонавтов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987824" y="4323581"/>
            <a:ext cx="3240360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xmlns="" val="38065656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1157</TotalTime>
  <Words>165</Words>
  <Application>Microsoft Office PowerPoint</Application>
  <PresentationFormat>Экран (4:3)</PresentationFormat>
  <Paragraphs>25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 Так видим мы Галактики Родной далёкий свет - Простор для космонавтики На много тысяч лет.  </vt:lpstr>
      <vt:lpstr> Космос — необъятное пространство со   звездами,  планетами и  другими небесными телами   </vt:lpstr>
      <vt:lpstr>Созвездия - участки  звездного   неба.</vt:lpstr>
      <vt:lpstr>   Освоение космоса</vt:lpstr>
      <vt:lpstr>Ю.А.ГАГАРИН  - первый космонавт Земли </vt:lpstr>
      <vt:lpstr>Слайд 8</vt:lpstr>
      <vt:lpstr>   Подготовка космонавтов  </vt:lpstr>
      <vt:lpstr>Жизнь и быт космонавтов</vt:lpstr>
      <vt:lpstr>Слайд 11</vt:lpstr>
      <vt:lpstr>Слайд 12</vt:lpstr>
      <vt:lpstr>Выход космонавтов в открытый космос</vt:lpstr>
      <vt:lpstr>Слайд 14</vt:lpstr>
      <vt:lpstr>Слайд 15</vt:lpstr>
      <vt:lpstr>Луна  и искусственные спутники Земли </vt:lpstr>
      <vt:lpstr>Слайд 17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Lenovo</dc:creator>
  <cp:lastModifiedBy>Максим</cp:lastModifiedBy>
  <cp:revision>93</cp:revision>
  <dcterms:created xsi:type="dcterms:W3CDTF">2016-03-28T08:27:18Z</dcterms:created>
  <dcterms:modified xsi:type="dcterms:W3CDTF">2020-05-10T16:51:49Z</dcterms:modified>
</cp:coreProperties>
</file>