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56" r:id="rId2"/>
    <p:sldId id="275" r:id="rId3"/>
    <p:sldId id="258" r:id="rId4"/>
    <p:sldId id="257" r:id="rId5"/>
    <p:sldId id="277" r:id="rId6"/>
    <p:sldId id="283" r:id="rId7"/>
    <p:sldId id="276" r:id="rId8"/>
    <p:sldId id="278" r:id="rId9"/>
    <p:sldId id="259" r:id="rId10"/>
    <p:sldId id="260" r:id="rId11"/>
    <p:sldId id="279" r:id="rId12"/>
    <p:sldId id="280" r:id="rId13"/>
    <p:sldId id="281" r:id="rId14"/>
    <p:sldId id="261" r:id="rId15"/>
    <p:sldId id="273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2286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65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04929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56759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192187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06237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62143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1644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5594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7323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0191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2410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9076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8968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9771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4752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B978E8-45A7-40B1-A6AD-A7ACF251E574}" type="datetimeFigureOut">
              <a:rPr lang="ru-RU" smtClean="0"/>
              <a:pPr/>
              <a:t>19.03.2019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6DECC19-575D-4A4A-AA47-80BC0A5A5B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482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105804" cy="3403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400" b="1" dirty="0" smtClean="0">
                <a:solidFill>
                  <a:srgbClr val="002060"/>
                </a:solidFill>
              </a:rPr>
              <a:t>Рыхлый снег на солнце тает,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Ветерок в ветвях играет,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Звонче птичьи голоса.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Значит к нам пришла …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4500562" y="3786190"/>
            <a:ext cx="3786214" cy="1500198"/>
          </a:xfrm>
        </p:spPr>
        <p:txBody>
          <a:bodyPr>
            <a:normAutofit/>
          </a:bodyPr>
          <a:lstStyle/>
          <a:p>
            <a:pPr algn="ctr"/>
            <a:r>
              <a:rPr lang="ru-RU" sz="5400" b="1" i="1" dirty="0" smtClean="0">
                <a:solidFill>
                  <a:srgbClr val="002060"/>
                </a:solidFill>
              </a:rPr>
              <a:t>весна 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260648"/>
            <a:ext cx="7202761" cy="216024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У зверей появились детеныши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                     у </a:t>
            </a:r>
            <a:r>
              <a:rPr lang="ru-RU" b="1" dirty="0">
                <a:solidFill>
                  <a:srgbClr val="002060"/>
                </a:solidFill>
              </a:rPr>
              <a:t>зайцев – зайчата,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у </a:t>
            </a:r>
            <a:r>
              <a:rPr lang="ru-RU" b="1" dirty="0">
                <a:solidFill>
                  <a:srgbClr val="002060"/>
                </a:solidFill>
              </a:rPr>
              <a:t>белок – бельчата, у медведей </a:t>
            </a:r>
            <a:r>
              <a:rPr lang="ru-RU" b="1" dirty="0" smtClean="0">
                <a:solidFill>
                  <a:srgbClr val="002060"/>
                </a:solidFill>
              </a:rPr>
              <a:t>–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                                медвежата</a:t>
            </a:r>
            <a:r>
              <a:rPr lang="ru-RU" dirty="0">
                <a:solidFill>
                  <a:srgbClr val="002060"/>
                </a:solidFill>
              </a:rPr>
              <a:t>.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Picture 2" descr="C:\Users\Super\Desktop\зайча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" y="2204864"/>
            <a:ext cx="3840426" cy="2160240"/>
          </a:xfrm>
          <a:prstGeom prst="rect">
            <a:avLst/>
          </a:prstGeom>
          <a:noFill/>
        </p:spPr>
      </p:pic>
      <p:pic>
        <p:nvPicPr>
          <p:cNvPr id="10" name="Picture 4" descr="C:\Users\Super\Desktop\бельча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6118" y="2208277"/>
            <a:ext cx="3556322" cy="2156828"/>
          </a:xfrm>
          <a:prstGeom prst="rect">
            <a:avLst/>
          </a:prstGeom>
          <a:noFill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4509120"/>
            <a:ext cx="3672408" cy="2217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С юга </a:t>
            </a:r>
            <a:r>
              <a:rPr lang="ru-RU" b="1" dirty="0" smtClean="0">
                <a:solidFill>
                  <a:srgbClr val="002060"/>
                </a:solidFill>
              </a:rPr>
              <a:t>прилетают </a:t>
            </a:r>
            <a:r>
              <a:rPr lang="ru-RU" b="1" dirty="0">
                <a:solidFill>
                  <a:srgbClr val="002060"/>
                </a:solidFill>
              </a:rPr>
              <a:t>птицы: грачи, ласточки и скворцы</a:t>
            </a:r>
          </a:p>
        </p:txBody>
      </p:sp>
      <p:pic>
        <p:nvPicPr>
          <p:cNvPr id="3" name="Picture 2" descr="C:\Users\Super\Desktop\гра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930400"/>
            <a:ext cx="3411031" cy="2218680"/>
          </a:xfrm>
          <a:prstGeom prst="rect">
            <a:avLst/>
          </a:prstGeom>
          <a:noFill/>
        </p:spPr>
      </p:pic>
      <p:pic>
        <p:nvPicPr>
          <p:cNvPr id="4" name="Picture 4" descr="C:\Users\Super\Desktop\ласточ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226530"/>
            <a:ext cx="2222663" cy="3024336"/>
          </a:xfrm>
          <a:prstGeom prst="rect">
            <a:avLst/>
          </a:prstGeom>
          <a:noFill/>
        </p:spPr>
      </p:pic>
      <p:pic>
        <p:nvPicPr>
          <p:cNvPr id="5" name="Picture 3" descr="C:\Users\Super\Desktop\скворец.jpg"/>
          <p:cNvPicPr>
            <a:picLocks noChangeAspect="1" noChangeArrowheads="1"/>
          </p:cNvPicPr>
          <p:nvPr/>
        </p:nvPicPr>
        <p:blipFill rotWithShape="1">
          <a:blip r:embed="rId4" cstate="print"/>
          <a:srcRect l="2161" t="4900" r="4892" b="3860"/>
          <a:stretch/>
        </p:blipFill>
        <p:spPr bwMode="auto">
          <a:xfrm>
            <a:off x="5076055" y="1930401"/>
            <a:ext cx="3296673" cy="21466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4257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Птицы вьют гнезда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       и </a:t>
            </a:r>
            <a:r>
              <a:rPr lang="ru-RU" b="1" dirty="0">
                <a:solidFill>
                  <a:srgbClr val="002060"/>
                </a:solidFill>
              </a:rPr>
              <a:t>выводят птенцов</a:t>
            </a:r>
          </a:p>
        </p:txBody>
      </p:sp>
      <p:pic>
        <p:nvPicPr>
          <p:cNvPr id="3" name="Picture 2" descr="C:\Users\Super\Desktop\гнезд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1930400"/>
            <a:ext cx="4192115" cy="2794744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" name="Picture 3" descr="C:\Users\Super\Desktop\птенц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5592" y="3717033"/>
            <a:ext cx="4334880" cy="2709300"/>
          </a:xfrm>
          <a:prstGeom prst="rect">
            <a:avLst/>
          </a:prstGeom>
          <a:noFill/>
          <a:effectLst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30342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8" y="609600"/>
            <a:ext cx="7202761" cy="132080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Люди делают скворечники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                              для птиц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2" descr="C:\Users\Super\Desktop\сквореч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685" y="1930400"/>
            <a:ext cx="6078587" cy="4558940"/>
          </a:xfrm>
          <a:prstGeom prst="rect">
            <a:avLst/>
          </a:prstGeom>
          <a:noFill/>
          <a:effectLst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2730036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09600"/>
            <a:ext cx="7488832" cy="5715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+mj-lt"/>
              </a:rPr>
              <a:t>На улице стало тепло. Люди надели весеннюю одежду.</a:t>
            </a:r>
            <a:endParaRPr lang="ru-RU" sz="36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1027" name="Picture 3" descr="C:\Users\Super\Desktop\венсенняя одеж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597" y="1930400"/>
            <a:ext cx="6093715" cy="4063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568952" cy="1741760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Дети пускают кораблики, </a:t>
            </a:r>
            <a:r>
              <a:rPr lang="ru-RU" b="1" dirty="0" smtClean="0">
                <a:solidFill>
                  <a:srgbClr val="002060"/>
                </a:solidFill>
              </a:rPr>
              <a:t>катаются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на </a:t>
            </a:r>
            <a:r>
              <a:rPr lang="ru-RU" b="1" dirty="0" smtClean="0">
                <a:solidFill>
                  <a:srgbClr val="002060"/>
                </a:solidFill>
              </a:rPr>
              <a:t>велосипедах </a:t>
            </a:r>
            <a:r>
              <a:rPr lang="ru-RU" b="1" dirty="0">
                <a:solidFill>
                  <a:srgbClr val="002060"/>
                </a:solidFill>
              </a:rPr>
              <a:t>и роликах.</a:t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Picture 2" descr="C:\Users\Super\Desktop\велосипед, скей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708920"/>
            <a:ext cx="3622556" cy="2415510"/>
          </a:xfrm>
          <a:prstGeom prst="rect">
            <a:avLst/>
          </a:prstGeom>
          <a:noFill/>
        </p:spPr>
      </p:pic>
      <p:pic>
        <p:nvPicPr>
          <p:cNvPr id="5" name="Picture 2" descr="C:\Users\Super\Desktop\рол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310092"/>
            <a:ext cx="2927275" cy="2351578"/>
          </a:xfrm>
          <a:prstGeom prst="rect">
            <a:avLst/>
          </a:prstGeom>
          <a:noFill/>
        </p:spPr>
      </p:pic>
      <p:pic>
        <p:nvPicPr>
          <p:cNvPr id="6" name="Picture 2" descr="C:\Users\Super\Desktop\руче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556792"/>
            <a:ext cx="2664296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497964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cs typeface="Times New Roman" pitchFamily="18" charset="0"/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https://ds04.infourok.ru/uploads/ex/085c/001a200b-165e408e/2/img13.jpg"/>
          <p:cNvPicPr>
            <a:picLocks noChangeAspect="1" noChangeArrowheads="1"/>
          </p:cNvPicPr>
          <p:nvPr/>
        </p:nvPicPr>
        <p:blipFill>
          <a:blip r:embed="rId2"/>
          <a:srcRect l="3636"/>
          <a:stretch>
            <a:fillRect/>
          </a:stretch>
        </p:blipFill>
        <p:spPr bwMode="auto">
          <a:xfrm>
            <a:off x="642910" y="428604"/>
            <a:ext cx="7572396" cy="58936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13775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429684" cy="2286016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/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/>
            </a:r>
            <a:br>
              <a:rPr lang="ru-RU" sz="6000" b="1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«Весна </a:t>
            </a:r>
            <a:r>
              <a:rPr lang="ru-RU" sz="6000" b="1" dirty="0">
                <a:solidFill>
                  <a:srgbClr val="002060"/>
                </a:solidFill>
              </a:rPr>
              <a:t>в окно </a:t>
            </a:r>
            <a:r>
              <a:rPr lang="ru-RU" sz="6000" b="1" dirty="0" smtClean="0">
                <a:solidFill>
                  <a:srgbClr val="002060"/>
                </a:solidFill>
              </a:rPr>
              <a:t>стучится»         </a:t>
            </a:r>
            <a:r>
              <a:rPr lang="ru-RU" sz="5400" b="1" dirty="0">
                <a:solidFill>
                  <a:srgbClr val="002060"/>
                </a:solidFill>
              </a:rPr>
              <a:t/>
            </a:r>
            <a:br>
              <a:rPr lang="ru-RU" sz="5400" b="1" dirty="0">
                <a:solidFill>
                  <a:srgbClr val="002060"/>
                </a:solidFill>
              </a:rPr>
            </a:br>
            <a:r>
              <a:rPr lang="ru-RU" sz="5400" b="1" dirty="0">
                <a:solidFill>
                  <a:srgbClr val="002060"/>
                </a:solidFill>
              </a:rPr>
              <a:t/>
            </a:r>
            <a:br>
              <a:rPr lang="ru-RU" sz="5400" b="1" dirty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4071942"/>
            <a:ext cx="7391424" cy="178595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обобщающий урок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3980198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1124744"/>
            <a:ext cx="8496944" cy="38884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Весна наступает после…</a:t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/>
            </a:r>
            <a:br>
              <a:rPr lang="ru-RU" sz="5400" b="1" dirty="0" smtClean="0">
                <a:solidFill>
                  <a:srgbClr val="002060"/>
                </a:solidFill>
              </a:rPr>
            </a:br>
            <a:r>
              <a:rPr lang="ru-RU" sz="5400" b="1" dirty="0" smtClean="0">
                <a:solidFill>
                  <a:srgbClr val="002060"/>
                </a:solidFill>
              </a:rPr>
              <a:t>За весною придет …</a:t>
            </a:r>
            <a:endParaRPr lang="ru-RU" sz="5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7778825" cy="962012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002060"/>
                </a:solidFill>
              </a:rPr>
              <a:t>март</a:t>
            </a:r>
            <a:r>
              <a:rPr lang="ru-RU" sz="4900" b="1" dirty="0">
                <a:solidFill>
                  <a:srgbClr val="002060"/>
                </a:solidFill>
              </a:rPr>
              <a:t>, апрель, май.</a:t>
            </a:r>
            <a:r>
              <a:rPr lang="ru-RU" sz="4900" b="1" dirty="0"/>
              <a:t/>
            </a:r>
            <a:br>
              <a:rPr lang="ru-RU" sz="4900" b="1" dirty="0"/>
            </a:br>
            <a:endParaRPr lang="ru-RU" sz="49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35480"/>
            <a:ext cx="7383764" cy="438912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Весенние месяцы:</a:t>
            </a:r>
            <a:endParaRPr lang="ru-RU" sz="3600" dirty="0"/>
          </a:p>
        </p:txBody>
      </p:sp>
      <p:pic>
        <p:nvPicPr>
          <p:cNvPr id="2050" name="Picture 2" descr="C:\Users\Super\Desktop\вес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714620"/>
            <a:ext cx="5012440" cy="3759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484784"/>
            <a:ext cx="3456384" cy="489654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 </a:t>
            </a:r>
            <a:r>
              <a:rPr lang="ru-RU" sz="4400" b="1" dirty="0" smtClean="0">
                <a:solidFill>
                  <a:srgbClr val="002060"/>
                </a:solidFill>
              </a:rPr>
              <a:t>Капель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 Оттепель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/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 Ледоход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400" b="1" dirty="0">
                <a:solidFill>
                  <a:srgbClr val="002060"/>
                </a:solidFill>
              </a:rPr>
              <a:t/>
            </a:r>
            <a:br>
              <a:rPr lang="ru-RU" sz="4400" b="1" dirty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Наводнение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https://img-fotki.yandex.ru/get/5823/102699435.4cc/0_784a6_3630f1d8_XXXL.jpg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70" t="21226" r="4098" b="2634"/>
          <a:stretch/>
        </p:blipFill>
        <p:spPr bwMode="auto">
          <a:xfrm>
            <a:off x="395536" y="764704"/>
            <a:ext cx="3528392" cy="532859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58447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xn----7sbblwcfe5do7c.xn--p1ai/upload/iblock/05c/05c0e6c459c085affa4d148d1676b9ab.jpg"/>
          <p:cNvPicPr>
            <a:picLocks noChangeAspect="1" noChangeArrowheads="1"/>
          </p:cNvPicPr>
          <p:nvPr/>
        </p:nvPicPr>
        <p:blipFill>
          <a:blip r:embed="rId2"/>
          <a:srcRect l="1500"/>
          <a:stretch>
            <a:fillRect/>
          </a:stretch>
        </p:blipFill>
        <p:spPr bwMode="auto">
          <a:xfrm>
            <a:off x="357158" y="142852"/>
            <a:ext cx="5334004" cy="64389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0133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5339680"/>
          </a:xfrm>
        </p:spPr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2" name="Рисунок 11" descr="https://ds03.infourok.ru/uploads/ex/103e/0000fa9d-e4344c28/640/img7.jp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6912768" cy="547260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312125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ya-odarennost.ru/code/image.php?width=960&amp;image=19373_1479328586.JP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5204" y="260648"/>
            <a:ext cx="5433060" cy="633487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2815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609600"/>
            <a:ext cx="8352928" cy="1320800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rgbClr val="002060"/>
                </a:solidFill>
              </a:rPr>
              <a:t>Весенний праздник – 8 </a:t>
            </a:r>
            <a:r>
              <a:rPr lang="ru-RU" sz="4400" b="1" dirty="0" smtClean="0">
                <a:solidFill>
                  <a:srgbClr val="002060"/>
                </a:solidFill>
              </a:rPr>
              <a:t>марта</a:t>
            </a:r>
            <a:br>
              <a:rPr lang="ru-RU" sz="44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Международный женский день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C:\Users\Super\Desktop\8 март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8825" y="2276872"/>
            <a:ext cx="6218317" cy="4146841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</TotalTime>
  <Words>67</Words>
  <Application>Microsoft Office PowerPoint</Application>
  <PresentationFormat>Экран (4:3)</PresentationFormat>
  <Paragraphs>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Грань</vt:lpstr>
      <vt:lpstr>Рыхлый снег на солнце тает, Ветерок в ветвях играет, Звонче птичьи голоса. Значит к нам пришла …</vt:lpstr>
      <vt:lpstr>  «Весна в окно стучится»            </vt:lpstr>
      <vt:lpstr>Весна наступает после…  За весною придет …</vt:lpstr>
      <vt:lpstr>март, апрель, май. </vt:lpstr>
      <vt:lpstr> Капель   Оттепель   Ледоход  Наводнение </vt:lpstr>
      <vt:lpstr>Слайд 6</vt:lpstr>
      <vt:lpstr> </vt:lpstr>
      <vt:lpstr>Слайд 8</vt:lpstr>
      <vt:lpstr>Весенний праздник – 8 марта Международный женский день</vt:lpstr>
      <vt:lpstr>У зверей появились детеныши:                       у зайцев – зайчата,  у белок – бельчата, у медведей –                                       медвежата. </vt:lpstr>
      <vt:lpstr>С юга прилетают птицы: грачи, ласточки и скворцы</vt:lpstr>
      <vt:lpstr>Птицы вьют гнезда              и выводят птенцов</vt:lpstr>
      <vt:lpstr>Люди делают скворечники                                      для птиц </vt:lpstr>
      <vt:lpstr> </vt:lpstr>
      <vt:lpstr>Дети пускают кораблики, катаются  на велосипедах и роликах. </vt:lpstr>
      <vt:lpstr> 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Басенко Сергей</dc:creator>
  <cp:lastModifiedBy>Admin</cp:lastModifiedBy>
  <cp:revision>46</cp:revision>
  <dcterms:created xsi:type="dcterms:W3CDTF">2016-02-22T14:42:28Z</dcterms:created>
  <dcterms:modified xsi:type="dcterms:W3CDTF">2019-03-19T16:48:25Z</dcterms:modified>
</cp:coreProperties>
</file>