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978419" cy="598381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8272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99"/>
          <a:stretch/>
        </p:blipFill>
        <p:spPr>
          <a:xfrm>
            <a:off x="539552" y="692696"/>
            <a:ext cx="2993246" cy="5688632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79912" y="620688"/>
            <a:ext cx="5040560" cy="496855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Дятел на дубу сидит и стучит, стучит, стучит</a:t>
            </a:r>
            <a:br>
              <a:rPr lang="ru-RU" sz="3200" dirty="0" smtClean="0"/>
            </a:br>
            <a:r>
              <a:rPr lang="ru-RU" sz="3200" dirty="0" smtClean="0"/>
              <a:t>Под карою ищет он жучков и съедобных червячков</a:t>
            </a:r>
            <a:br>
              <a:rPr lang="ru-RU" sz="3200" dirty="0" smtClean="0"/>
            </a:br>
            <a:r>
              <a:rPr lang="ru-RU" sz="3200" dirty="0" smtClean="0"/>
              <a:t>Ну, а если грянет гром и польется дождь потом, Дятел спрячется в дупло, где уютно и тепло.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5907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8040555" cy="603041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081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136904" cy="610267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545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0688"/>
            <a:ext cx="7714390" cy="578579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732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85800"/>
            <a:ext cx="7704856" cy="577864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197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85800"/>
            <a:ext cx="7488832" cy="561662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0086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</TotalTime>
  <Words>10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Базовая</vt:lpstr>
      <vt:lpstr>Презентация PowerPoint</vt:lpstr>
      <vt:lpstr>Дятел на дубу сидит и стучит, стучит, стучит Под карою ищет он жучков и съедобных червячков Ну, а если грянет гром и польется дождь потом, Дятел спрячется в дупло, где уютно и тепло.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Дятел на дубу сидит и стучит, стучит, стучит Под карою ищет он жучков и съедобных червячков Ну, а если грянет гром и польется дождь потом, Дятел спрячется в дупло, где уютно и тепло.</dc:title>
  <dc:creator>ЛЮСЯ</dc:creator>
  <cp:lastModifiedBy>ЛЮСЯ</cp:lastModifiedBy>
  <cp:revision>2</cp:revision>
  <dcterms:created xsi:type="dcterms:W3CDTF">2020-04-11T11:38:26Z</dcterms:created>
  <dcterms:modified xsi:type="dcterms:W3CDTF">2020-04-11T11:50:06Z</dcterms:modified>
</cp:coreProperties>
</file>