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25"/>
  </p:notesMasterIdLst>
  <p:sldIdLst>
    <p:sldId id="276" r:id="rId5"/>
    <p:sldId id="280" r:id="rId6"/>
    <p:sldId id="273" r:id="rId7"/>
    <p:sldId id="278" r:id="rId8"/>
    <p:sldId id="279" r:id="rId9"/>
    <p:sldId id="270" r:id="rId10"/>
    <p:sldId id="257" r:id="rId11"/>
    <p:sldId id="268" r:id="rId12"/>
    <p:sldId id="258" r:id="rId13"/>
    <p:sldId id="259" r:id="rId14"/>
    <p:sldId id="266" r:id="rId15"/>
    <p:sldId id="260" r:id="rId16"/>
    <p:sldId id="261" r:id="rId17"/>
    <p:sldId id="262" r:id="rId18"/>
    <p:sldId id="263" r:id="rId19"/>
    <p:sldId id="264" r:id="rId20"/>
    <p:sldId id="267" r:id="rId21"/>
    <p:sldId id="271" r:id="rId22"/>
    <p:sldId id="272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1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B66D4C-3F86-4F84-91E3-01435979480C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D0504C-A3D3-4986-8F7D-C43C1DCF8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A5F26-DA64-4D27-9D2D-D1B6044C96BB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A5F26-DA64-4D27-9D2D-D1B6044C96BB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20E37-A118-41DF-B88C-D135393E6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«Подарки, изготовление  несложных сувениров»</a:t>
            </a:r>
          </a:p>
        </p:txBody>
      </p:sp>
      <p:pic>
        <p:nvPicPr>
          <p:cNvPr id="8194" name="Picture 2" descr="C:\Users\Максим\Desktop\kisspng-gift-birthday-clip-art-birthday-gifts-picture-5a7c0f30250344.11036998151807979215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84784"/>
            <a:ext cx="3573129" cy="4525963"/>
          </a:xfrm>
          <a:prstGeom prst="rect">
            <a:avLst/>
          </a:prstGeom>
          <a:noFill/>
        </p:spPr>
      </p:pic>
      <p:pic>
        <p:nvPicPr>
          <p:cNvPr id="5" name="Picture 2" descr="C:\Users\Максим\Desktop\s1200.jpg"/>
          <p:cNvPicPr>
            <a:picLocks noChangeAspect="1" noChangeArrowheads="1"/>
          </p:cNvPicPr>
          <p:nvPr/>
        </p:nvPicPr>
        <p:blipFill>
          <a:blip r:embed="rId3" cstate="print"/>
          <a:srcRect l="7242" r="9230"/>
          <a:stretch>
            <a:fillRect/>
          </a:stretch>
        </p:blipFill>
        <p:spPr bwMode="auto">
          <a:xfrm>
            <a:off x="4572000" y="3068960"/>
            <a:ext cx="4176464" cy="31250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27176" y="260648"/>
            <a:ext cx="7416824" cy="846158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Изготавливаем  шаблоны</a:t>
            </a:r>
            <a:endParaRPr lang="ru-RU" sz="5400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964488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/>
              <a:t>На  картоне начертим прямоугольник со сторонами 150мм </a:t>
            </a:r>
            <a:r>
              <a:rPr lang="ru-RU" sz="3600" b="1" dirty="0" err="1" smtClean="0"/>
              <a:t>х</a:t>
            </a:r>
            <a:r>
              <a:rPr lang="ru-RU" sz="3600" b="1" dirty="0" smtClean="0"/>
              <a:t> 15мм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996952"/>
            <a:ext cx="7488832" cy="28083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755576" y="4077072"/>
            <a:ext cx="5430427" cy="42181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80000">
            <a:off x="6012160" y="2996952"/>
            <a:ext cx="72008" cy="1224136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5940152" y="3933056"/>
            <a:ext cx="288032" cy="288032"/>
          </a:xfrm>
          <a:prstGeom prst="ellipse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940152" y="2996952"/>
            <a:ext cx="288032" cy="288032"/>
          </a:xfrm>
          <a:prstGeom prst="ellipse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39552" y="3933056"/>
            <a:ext cx="288032" cy="288032"/>
          </a:xfrm>
          <a:prstGeom prst="ellipse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979712" y="2636912"/>
            <a:ext cx="203132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150мм</a:t>
            </a:r>
            <a:endParaRPr lang="ru-RU" sz="4400" b="1" cap="none" spc="0" dirty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79712" y="4005064"/>
            <a:ext cx="203132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150мм</a:t>
            </a:r>
            <a:endParaRPr lang="ru-RU" sz="4400" b="1" cap="none" spc="0" dirty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3140968"/>
            <a:ext cx="17075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15мм</a:t>
            </a:r>
            <a:endParaRPr lang="ru-RU" sz="4400" b="1" cap="none" spc="0" dirty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55976" y="3212976"/>
            <a:ext cx="17075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15мм</a:t>
            </a:r>
            <a:endParaRPr lang="ru-RU" sz="4400" b="1" cap="none" spc="0" dirty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" name="Рисунок 19" descr="77444108_4080226_f4a33f1298a78f3810ec138df4ddcc7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2996952"/>
            <a:ext cx="1983085" cy="1582989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7" grpId="0" animBg="1"/>
      <p:bldP spid="6" grpId="0" animBg="1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04664"/>
            <a:ext cx="6400816" cy="846158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Заготовка </a:t>
            </a:r>
            <a:br>
              <a:rPr lang="ru-RU" sz="6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6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для тульи  шляпки</a:t>
            </a:r>
            <a:endParaRPr lang="ru-RU" sz="60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На  ткани обводим меньшую окружность и вырезаем</a:t>
            </a:r>
          </a:p>
          <a:p>
            <a:pPr algn="ctr"/>
            <a:endParaRPr lang="ru-RU" sz="3600" b="1" dirty="0"/>
          </a:p>
        </p:txBody>
      </p:sp>
      <p:pic>
        <p:nvPicPr>
          <p:cNvPr id="7" name="Рисунок 6" descr="6520036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2132856"/>
            <a:ext cx="952500" cy="190500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1619672" y="3789040"/>
            <a:ext cx="1728192" cy="1656184"/>
          </a:xfrm>
          <a:prstGeom prst="ellipse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77444108_4080226_f4a33f1298a78f3810ec138df4ddcc7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2996952"/>
            <a:ext cx="1983085" cy="1582989"/>
          </a:xfrm>
          <a:prstGeom prst="rect">
            <a:avLst/>
          </a:prstGeom>
        </p:spPr>
      </p:pic>
      <p:pic>
        <p:nvPicPr>
          <p:cNvPr id="10" name="Содержимое 3" descr="C:\Users\Администратор\Desktop\МК НА КОНКУРС ПЕЧАТЬ\мк Игольница-шляпка\2.JP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5051" t="6741" r="14134"/>
          <a:stretch>
            <a:fillRect/>
          </a:stretch>
        </p:blipFill>
        <p:spPr bwMode="auto">
          <a:xfrm>
            <a:off x="971600" y="3140968"/>
            <a:ext cx="3240360" cy="30963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04664"/>
            <a:ext cx="6400816" cy="846158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Заготовка </a:t>
            </a:r>
            <a:br>
              <a:rPr lang="ru-RU" sz="6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60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для полей шляпки</a:t>
            </a:r>
            <a:endParaRPr lang="ru-RU" sz="60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На  ткани обводим большую окружность и вырезаем</a:t>
            </a:r>
          </a:p>
          <a:p>
            <a:pPr algn="ctr"/>
            <a:endParaRPr lang="ru-RU" sz="3600" b="1" dirty="0"/>
          </a:p>
        </p:txBody>
      </p:sp>
      <p:pic>
        <p:nvPicPr>
          <p:cNvPr id="7" name="Рисунок 6" descr="6520036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2132856"/>
            <a:ext cx="952500" cy="1905000"/>
          </a:xfrm>
          <a:prstGeom prst="rect">
            <a:avLst/>
          </a:prstGeom>
        </p:spPr>
      </p:pic>
      <p:pic>
        <p:nvPicPr>
          <p:cNvPr id="9" name="Рисунок 8" descr="77444108_4080226_f4a33f1298a78f3810ec138df4ddcc7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2996952"/>
            <a:ext cx="1983085" cy="1582989"/>
          </a:xfrm>
          <a:prstGeom prst="rect">
            <a:avLst/>
          </a:prstGeom>
        </p:spPr>
      </p:pic>
      <p:pic>
        <p:nvPicPr>
          <p:cNvPr id="10" name="Рисунок 9" descr="C:\Users\Администратор\Desktop\МК НА КОНКУРС ПЕЧАТЬ\мк Игольница-шляпка\3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9951" t="6632" r="20389" b="7145"/>
          <a:stretch>
            <a:fillRect/>
          </a:stretch>
        </p:blipFill>
        <p:spPr bwMode="auto">
          <a:xfrm>
            <a:off x="1187624" y="2852936"/>
            <a:ext cx="3600400" cy="35283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Поля  шляпки</a:t>
            </a:r>
            <a:endParaRPr lang="ru-RU" sz="66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Малый круг из картона обтягиваем тканью, прошиваем  швом  «через  край» и стягиваем края.</a:t>
            </a:r>
          </a:p>
        </p:txBody>
      </p:sp>
      <p:pic>
        <p:nvPicPr>
          <p:cNvPr id="4" name="Рисунок 3" descr="Шляпка-игольниц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977680"/>
            <a:ext cx="3528392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://www.piknad.ru/piknad/images/clip_image002_338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3557"/>
          <a:stretch>
            <a:fillRect/>
          </a:stretch>
        </p:blipFill>
        <p:spPr bwMode="auto">
          <a:xfrm>
            <a:off x="5508104" y="2996952"/>
            <a:ext cx="3312367" cy="1872208"/>
          </a:xfrm>
          <a:prstGeom prst="rect">
            <a:avLst/>
          </a:prstGeom>
          <a:noFill/>
        </p:spPr>
      </p:pic>
      <p:pic>
        <p:nvPicPr>
          <p:cNvPr id="6" name="Рисунок 5" descr="C:\Users\Администратор\Desktop\МК НА КОНКУРС ПЕЧАТЬ\мк Игольница-шляпка\4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6992"/>
            <a:ext cx="2666277" cy="200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184" y="260648"/>
            <a:ext cx="6400816" cy="846158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Тулья шляпки</a:t>
            </a:r>
            <a:endParaRPr lang="ru-RU" sz="66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/>
              <a:t>Прямоугольную заготовку из картона сворачиваем в круг и сшиваем концы</a:t>
            </a:r>
            <a:endParaRPr lang="ru-RU" sz="4000" b="1" dirty="0"/>
          </a:p>
        </p:txBody>
      </p:sp>
      <p:sp>
        <p:nvSpPr>
          <p:cNvPr id="5" name="Цилиндр 4"/>
          <p:cNvSpPr/>
          <p:nvPr/>
        </p:nvSpPr>
        <p:spPr>
          <a:xfrm>
            <a:off x="2051720" y="3933056"/>
            <a:ext cx="4032448" cy="1728192"/>
          </a:xfrm>
          <a:prstGeom prst="ca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995936" y="4437112"/>
            <a:ext cx="288032" cy="288032"/>
          </a:xfrm>
          <a:prstGeom prst="ellipse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995936" y="5301208"/>
            <a:ext cx="288032" cy="288032"/>
          </a:xfrm>
          <a:prstGeom prst="ellipse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139952" y="4509120"/>
            <a:ext cx="0" cy="1008112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743184" y="0"/>
            <a:ext cx="6400816" cy="8461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perspectiveRelaxedModerately">
                <a:rot lat="19800000" lon="0" rev="0"/>
              </a:camera>
              <a:lightRig rig="threePt" dir="t"/>
            </a:scene3d>
            <a:sp3d extrusionH="57150" prstMaterial="dkEdge">
              <a:bevelT w="38100" h="38100"/>
              <a:bevelB w="82550" h="38100" prst="coolSlant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41300" dist="38100" dir="5400000" rotWithShape="0">
                    <a:schemeClr val="bg2">
                      <a:lumMod val="10000"/>
                      <a:alpha val="30000"/>
                    </a:scheme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Тулья шляпки</a:t>
            </a:r>
            <a:endParaRPr kumimoji="0" lang="ru-RU" sz="6600" b="1" i="0" u="none" strike="noStrike" kern="1200" cap="none" spc="0" normalizeH="0" baseline="0" noProof="0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241300" dist="38100" dir="5400000" rotWithShape="0">
                  <a:schemeClr val="bg2">
                    <a:lumMod val="10000"/>
                    <a:alpha val="30000"/>
                  </a:scheme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5" name="Рисунок 14" descr="Шляпка-игольница"/>
          <p:cNvPicPr/>
          <p:nvPr/>
        </p:nvPicPr>
        <p:blipFill>
          <a:blip r:embed="rId2" cstate="print">
            <a:lum contrast="10000"/>
          </a:blip>
          <a:srcRect l="53765" t="24923" r="11440" b="20633"/>
          <a:stretch>
            <a:fillRect/>
          </a:stretch>
        </p:blipFill>
        <p:spPr bwMode="auto">
          <a:xfrm>
            <a:off x="4644008" y="3356992"/>
            <a:ext cx="3528392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1032" y="764704"/>
            <a:ext cx="8712968" cy="45259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Ставим заготовку на окружность из ткани, набиваем середину синтепоном, поролоном или ватой и прошиваем швом «через край», стягивая края к центру</a:t>
            </a:r>
            <a:endParaRPr lang="ru-RU" sz="3600" b="1" dirty="0"/>
          </a:p>
        </p:txBody>
      </p:sp>
      <p:pic>
        <p:nvPicPr>
          <p:cNvPr id="11" name="Рисунок 10" descr="C:\Users\Администратор\Desktop\МК НА КОНКУРС ПЕЧАТЬ\мк Игольница-шляпка\6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12976"/>
            <a:ext cx="3528392" cy="34563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2743184" y="0"/>
            <a:ext cx="6400816" cy="8461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perspectiveRelaxedModerately">
                <a:rot lat="19800000" lon="0" rev="0"/>
              </a:camera>
              <a:lightRig rig="threePt" dir="t"/>
            </a:scene3d>
            <a:sp3d extrusionH="57150" prstMaterial="dkEdge">
              <a:bevelT w="38100" h="38100"/>
              <a:bevelB w="82550" h="38100" prst="coolSlant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41300" dist="38100" dir="5400000" rotWithShape="0">
                    <a:schemeClr val="bg2">
                      <a:lumMod val="10000"/>
                      <a:alpha val="30000"/>
                    </a:scheme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Собираем  шляпку</a:t>
            </a:r>
            <a:endParaRPr kumimoji="0" lang="ru-RU" sz="6600" b="1" i="0" u="none" strike="noStrike" kern="1200" cap="none" spc="0" normalizeH="0" baseline="0" noProof="0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241300" dist="38100" dir="5400000" rotWithShape="0">
                  <a:schemeClr val="bg2">
                    <a:lumMod val="10000"/>
                    <a:alpha val="30000"/>
                  </a:scheme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/>
              <a:t>Соединяем обе заготовки </a:t>
            </a:r>
          </a:p>
          <a:p>
            <a:pPr algn="ctr">
              <a:buNone/>
            </a:pPr>
            <a:r>
              <a:rPr lang="ru-RU" sz="4000" b="1" dirty="0" smtClean="0"/>
              <a:t>(тулью и поля) «потайным» швом </a:t>
            </a:r>
            <a:endParaRPr lang="ru-RU" sz="4000" b="1" dirty="0"/>
          </a:p>
        </p:txBody>
      </p:sp>
      <p:pic>
        <p:nvPicPr>
          <p:cNvPr id="10" name="Рисунок 9" descr="Шляпка-игольница"/>
          <p:cNvPicPr/>
          <p:nvPr/>
        </p:nvPicPr>
        <p:blipFill>
          <a:blip r:embed="rId2" cstate="print"/>
          <a:srcRect l="19118" t="10638" r="17647" b="8511"/>
          <a:stretch>
            <a:fillRect/>
          </a:stretch>
        </p:blipFill>
        <p:spPr bwMode="auto">
          <a:xfrm>
            <a:off x="4067944" y="4121696"/>
            <a:ext cx="2736304" cy="2736304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www.razumniki.ru/images/articles/kladovaya/myagkaya_igrushka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73" r="12058"/>
          <a:stretch>
            <a:fillRect/>
          </a:stretch>
        </p:blipFill>
        <p:spPr bwMode="auto">
          <a:xfrm>
            <a:off x="5364088" y="1844824"/>
            <a:ext cx="3456384" cy="2880320"/>
          </a:xfrm>
          <a:prstGeom prst="rect">
            <a:avLst/>
          </a:prstGeom>
          <a:noFill/>
        </p:spPr>
      </p:pic>
      <p:pic>
        <p:nvPicPr>
          <p:cNvPr id="6" name="Рисунок 5" descr="C:\Users\Администратор\Desktop\МК НА КОНКУРС ПЕЧАТЬ\мк Игольница-шляпка\9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0888"/>
            <a:ext cx="3744416" cy="30963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743184" y="0"/>
            <a:ext cx="6400816" cy="8461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perspectiveRelaxedModerately">
                <a:rot lat="19800000" lon="0" rev="0"/>
              </a:camera>
              <a:lightRig rig="threePt" dir="t"/>
            </a:scene3d>
            <a:sp3d extrusionH="57150" prstMaterial="dkEdge">
              <a:bevelT w="38100" h="38100"/>
              <a:bevelB w="82550" h="38100" prst="coolSlant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41300" dist="38100" dir="5400000" rotWithShape="0">
                    <a:schemeClr val="bg2">
                      <a:lumMod val="10000"/>
                      <a:alpha val="30000"/>
                    </a:scheme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Украшаем  шляпку</a:t>
            </a:r>
            <a:endParaRPr kumimoji="0" lang="ru-RU" sz="6600" b="1" i="0" u="none" strike="noStrike" kern="1200" cap="none" spc="0" normalizeH="0" baseline="0" noProof="0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241300" dist="38100" dir="5400000" rotWithShape="0">
                  <a:schemeClr val="bg2">
                    <a:lumMod val="10000"/>
                    <a:alpha val="30000"/>
                  </a:scheme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5" name="Рисунок 4" descr="Шляпка-игольница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1196752"/>
            <a:ext cx="360040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Шляпка-игольница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4049688"/>
            <a:ext cx="3747249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Шляпка-игольница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1628800"/>
            <a:ext cx="352272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Максим\Desktop\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49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Максим\Desktop\igolnica-kakoj-dolzhna-byt-obzor-i-razbor-osnovnyh-vidov-kak-sdelat-i-oformit-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8964488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Повторение пройденного материала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Распределить слова в два столбика: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ПРИВЕТ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 ЗДРАВСТВУЙТЕ; ДО СВИДАНИЯ;  ПОКА;  ДОБРЫЙ ДЕНЬ;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КАК ДЕЛА;   ЗДРАВСТВУЙ;   ИЗВИНИ;   ПРОСТИТЕ, ПОЖАЛУЙСТА.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Взрослому я скажу                                          Другу я скажу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______________________                       _______________________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______________________                       _______________________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______________________                       _______________________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______________________                       _______________________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Максим\Desktop\s120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6" y="3284984"/>
            <a:ext cx="4738022" cy="3573016"/>
          </a:xfrm>
          <a:prstGeom prst="rect">
            <a:avLst/>
          </a:prstGeom>
          <a:noFill/>
        </p:spPr>
      </p:pic>
      <p:pic>
        <p:nvPicPr>
          <p:cNvPr id="5" name="Picture 5" descr="D:\Documents and Settings\Admin\Рабочий стол\image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908720"/>
            <a:ext cx="3627061" cy="500066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1560" y="332656"/>
            <a:ext cx="48965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Дорог не подарок, а внимание</a:t>
            </a: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Максим\Desktop\img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043" t="26088" r="7043"/>
          <a:stretch>
            <a:fillRect/>
          </a:stretch>
        </p:blipFill>
        <p:spPr bwMode="auto">
          <a:xfrm>
            <a:off x="395536" y="476672"/>
            <a:ext cx="8496944" cy="56494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Подарки бывают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Универсальные подарки.</a:t>
            </a:r>
          </a:p>
          <a:p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</a:rPr>
              <a:t>Полезные подарки.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Коллекционные 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подарки</a:t>
            </a:r>
          </a:p>
          <a:p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</a:rPr>
              <a:t>Хобби подарки.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Денежные подарки</a:t>
            </a:r>
          </a:p>
          <a:p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Шутливые 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подарки</a:t>
            </a:r>
          </a:p>
          <a:p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</a:rPr>
              <a:t>Официальные 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</a:rPr>
              <a:t>подарки</a:t>
            </a:r>
          </a:p>
          <a:p>
            <a:r>
              <a:rPr kumimoji="0" lang="ru-RU" sz="2800" b="1" i="0" u="none" strike="noStrike" cap="none" spc="0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</a:rPr>
              <a:t>Эксклюзивные подарки.</a:t>
            </a:r>
            <a:endParaRPr lang="ru-RU" sz="28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ru-RU" sz="2800" dirty="0"/>
          </a:p>
        </p:txBody>
      </p:sp>
      <p:pic>
        <p:nvPicPr>
          <p:cNvPr id="4" name="Picture 3" descr="D:\Documents and Settings\Admin\Рабочий стол\у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5283320"/>
            <a:ext cx="1480248" cy="1574680"/>
          </a:xfrm>
          <a:prstGeom prst="rect">
            <a:avLst/>
          </a:prstGeom>
          <a:noFill/>
        </p:spPr>
      </p:pic>
      <p:pic>
        <p:nvPicPr>
          <p:cNvPr id="5" name="Picture 4" descr="D:\Documents and Settings\Admin\Рабочий стол\к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581128"/>
            <a:ext cx="2131170" cy="1164292"/>
          </a:xfrm>
          <a:prstGeom prst="rect">
            <a:avLst/>
          </a:prstGeom>
          <a:noFill/>
        </p:spPr>
      </p:pic>
      <p:pic>
        <p:nvPicPr>
          <p:cNvPr id="6" name="Picture 2" descr="D:\Documents and Settings\Admin\Рабочий стол\шшшшш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897674"/>
            <a:ext cx="1440160" cy="1374469"/>
          </a:xfrm>
          <a:prstGeom prst="rect">
            <a:avLst/>
          </a:prstGeom>
          <a:noFill/>
        </p:spPr>
      </p:pic>
      <p:pic>
        <p:nvPicPr>
          <p:cNvPr id="7" name="Picture 2" descr="D:\Documents and Settings\Admin\Рабочий стол\ттттт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3212976"/>
            <a:ext cx="2370563" cy="1266370"/>
          </a:xfrm>
          <a:prstGeom prst="rect">
            <a:avLst/>
          </a:prstGeom>
          <a:noFill/>
        </p:spPr>
      </p:pic>
      <p:pic>
        <p:nvPicPr>
          <p:cNvPr id="8" name="Picture 3" descr="D:\Documents and Settings\Admin\Рабочий стол\баб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2680511"/>
            <a:ext cx="1296144" cy="1093946"/>
          </a:xfrm>
          <a:prstGeom prst="rect">
            <a:avLst/>
          </a:prstGeom>
          <a:noFill/>
        </p:spPr>
      </p:pic>
      <p:pic>
        <p:nvPicPr>
          <p:cNvPr id="9" name="Picture 2" descr="D:\Documents and Settings\Admin\Рабочий стол\сум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4288" y="1844824"/>
            <a:ext cx="1191646" cy="1191646"/>
          </a:xfrm>
          <a:prstGeom prst="rect">
            <a:avLst/>
          </a:prstGeom>
          <a:noFill/>
        </p:spPr>
      </p:pic>
      <p:pic>
        <p:nvPicPr>
          <p:cNvPr id="10" name="Picture 2" descr="D:\Documents and Settings\Admin\Рабочий стол\к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80112" y="1484784"/>
            <a:ext cx="1468450" cy="983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правильно дарить подарки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-Подарок лучше вручить лично, но при необходимости вы можете его передать через кого-то. Главное, чтобы подарок не пришел с опозданием.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Подарок нужно красиво упаковать.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Придя в гости, не кладите подарок куда-нибудь в уголок, а вручите, здороваясь с хозяином, или сразу после того, как разденетесь.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Вручая подарок необходимо сказать несколько теплых слов.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-Особенно ценен подарок для родителей сделанный своим руками.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5436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Игольницы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Максим\Desktop\slide-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1628"/>
          <a:stretch>
            <a:fillRect/>
          </a:stretch>
        </p:blipFill>
        <p:spPr bwMode="auto">
          <a:xfrm>
            <a:off x="467544" y="1052736"/>
            <a:ext cx="8280920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45032" cy="846158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Для  работы нам понадобится:</a:t>
            </a:r>
            <a:endParaRPr lang="ru-RU" sz="54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07504" y="1340768"/>
            <a:ext cx="9036496" cy="4525963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Ткань (лучше вискозные салфетки) 40см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40 см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Нитки  в  тон  ткани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Иголки (2-3) 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Ножницы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Картон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Циркуль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Линейка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Карандаш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Украшения для шляпки (ленточка – 35-40 см, цветочки, бусинки и др.)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Администратор\Desktop\МК НА КОНКУРС ПЕЧАТЬ\мк Игольница-шляпка\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2941" t="5747" r="2941" b="8210"/>
          <a:stretch>
            <a:fillRect/>
          </a:stretch>
        </p:blipFill>
        <p:spPr bwMode="auto">
          <a:xfrm>
            <a:off x="179512" y="188640"/>
            <a:ext cx="8784976" cy="6408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332656"/>
            <a:ext cx="6851104" cy="846158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Изготавливаем  шаблоны</a:t>
            </a:r>
            <a:endParaRPr lang="ru-RU" sz="5400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600200"/>
            <a:ext cx="8784976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/>
              <a:t>На  картоне  чертим  2  окружности:</a:t>
            </a:r>
          </a:p>
          <a:p>
            <a:pPr algn="ctr">
              <a:buNone/>
            </a:pPr>
            <a:r>
              <a:rPr lang="ru-RU" sz="3600" b="1" dirty="0" smtClean="0"/>
              <a:t>радиусом  </a:t>
            </a:r>
            <a:r>
              <a:rPr lang="ru-RU" sz="3600" b="1" u="sng" dirty="0" smtClean="0"/>
              <a:t>50 мм  </a:t>
            </a:r>
            <a:r>
              <a:rPr lang="ru-RU" sz="3600" b="1" dirty="0" smtClean="0"/>
              <a:t>и  радиусом  </a:t>
            </a:r>
            <a:r>
              <a:rPr lang="ru-RU" sz="3600" b="1" u="sng" dirty="0" smtClean="0"/>
              <a:t>90 мм</a:t>
            </a:r>
            <a:endParaRPr lang="ru-RU" sz="3600" b="1" u="sng" dirty="0"/>
          </a:p>
        </p:txBody>
      </p:sp>
      <p:sp>
        <p:nvSpPr>
          <p:cNvPr id="4" name="Овал 3"/>
          <p:cNvSpPr/>
          <p:nvPr/>
        </p:nvSpPr>
        <p:spPr>
          <a:xfrm>
            <a:off x="179512" y="4221088"/>
            <a:ext cx="2160000" cy="216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http://bms.24open.ru/images/15b5ec374ac3d2d630be9f664a3068f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861048"/>
            <a:ext cx="1000910" cy="1755984"/>
          </a:xfrm>
          <a:prstGeom prst="rect">
            <a:avLst/>
          </a:prstGeom>
          <a:noFill/>
        </p:spPr>
      </p:pic>
      <p:pic>
        <p:nvPicPr>
          <p:cNvPr id="7172" name="Picture 4" descr="http://i.allday.ru/uploads/posts/2008-11/1225721053_psppcrt081h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422414">
            <a:off x="2356638" y="2955372"/>
            <a:ext cx="2077815" cy="2372360"/>
          </a:xfrm>
          <a:prstGeom prst="rect">
            <a:avLst/>
          </a:prstGeom>
          <a:noFill/>
        </p:spPr>
      </p:pic>
      <p:pic>
        <p:nvPicPr>
          <p:cNvPr id="7174" name="Picture 6" descr="http://mirofis.shop.by/pics/items/030c1dac5703a9135ec867a1c9b5dc57_g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8968" r="26291" b="37651"/>
          <a:stretch>
            <a:fillRect/>
          </a:stretch>
        </p:blipFill>
        <p:spPr bwMode="auto">
          <a:xfrm>
            <a:off x="2771800" y="5157192"/>
            <a:ext cx="2808312" cy="75345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5724128" y="3140968"/>
            <a:ext cx="3240360" cy="324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59634" y="5301208"/>
            <a:ext cx="288030" cy="1008112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1547664" y="6309320"/>
            <a:ext cx="180020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6588224" y="4797152"/>
            <a:ext cx="720080" cy="144016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4427984" y="6237312"/>
            <a:ext cx="2195738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403648" y="5589240"/>
            <a:ext cx="22317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</a:t>
            </a:r>
            <a:r>
              <a:rPr lang="ru-RU" sz="4400" b="1" cap="none" spc="0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50мм</a:t>
            </a:r>
            <a:endParaRPr lang="ru-RU" sz="4400" b="1" cap="none" spc="0" dirty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427984" y="5445224"/>
            <a:ext cx="22317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</a:t>
            </a:r>
            <a:r>
              <a:rPr lang="ru-RU" sz="4400" b="1" cap="none" spc="0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90мм</a:t>
            </a:r>
            <a:endParaRPr lang="ru-RU" sz="4400" b="1" cap="none" spc="0" dirty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21" grpId="0"/>
      <p:bldP spid="2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28" ma:contentTypeDescription="Create a new document." ma:contentTypeScope="" ma:versionID="91c327331e5971e62f2a5301ad123600"/>
</file>

<file path=customXml/itemProps1.xml><?xml version="1.0" encoding="utf-8"?>
<ds:datastoreItem xmlns:ds="http://schemas.openxmlformats.org/officeDocument/2006/customXml" ds:itemID="{7E97C016-47AE-4F4B-97AA-4D87245A66A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DE88507-060B-42D1-89C8-39E512EFE87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28CDB2-E3BB-4649-8DB8-8A568B6E5E86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316</Words>
  <Application>Microsoft Office PowerPoint</Application>
  <PresentationFormat>Экран (4:3)</PresentationFormat>
  <Paragraphs>65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«Подарки, изготовление  несложных сувениров»</vt:lpstr>
      <vt:lpstr>Повторение пройденного материала</vt:lpstr>
      <vt:lpstr>Слайд 3</vt:lpstr>
      <vt:lpstr>Подарки бывают</vt:lpstr>
      <vt:lpstr>Как правильно дарить подарки</vt:lpstr>
      <vt:lpstr>Игольницы</vt:lpstr>
      <vt:lpstr>Для  работы нам понадобится:</vt:lpstr>
      <vt:lpstr>Слайд 8</vt:lpstr>
      <vt:lpstr>Изготавливаем  шаблоны</vt:lpstr>
      <vt:lpstr>Изготавливаем  шаблоны</vt:lpstr>
      <vt:lpstr>Заготовка  для тульи  шляпки</vt:lpstr>
      <vt:lpstr>Заготовка  для полей шляпки</vt:lpstr>
      <vt:lpstr>Поля  шляпки</vt:lpstr>
      <vt:lpstr>Тулья шляпки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2013-02-16T07:00:53Z</dcterms:created>
  <dcterms:modified xsi:type="dcterms:W3CDTF">2020-05-10T12:39:11Z</dcterms:modified>
  <cp:category>Шаблон оформления к 8 Марта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TC103516769990</vt:lpwstr>
  </property>
</Properties>
</file>