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982"/>
  </p:normalViewPr>
  <p:slideViewPr>
    <p:cSldViewPr snapToGrid="0" snapToObjects="1">
      <p:cViewPr varScale="1">
        <p:scale>
          <a:sx n="108" d="100"/>
          <a:sy n="108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5/19/20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5/19/20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5/19/20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A0AE30-D4F5-FE4F-BE89-BDC0D53FF3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Домашние животные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735DB7B-A1E3-BC41-8E1A-7FF3A465A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123756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823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C8C45A-4E1A-214F-9504-F194E26BF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корова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F16656-E773-4949-BBAB-9C26461F3A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4462" y="2016124"/>
            <a:ext cx="4783519" cy="4783519"/>
          </a:xfrm>
        </p:spPr>
      </p:pic>
    </p:spTree>
    <p:extLst>
      <p:ext uri="{BB962C8B-B14F-4D97-AF65-F5344CB8AC3E}">
        <p14:creationId xmlns:p14="http://schemas.microsoft.com/office/powerpoint/2010/main" val="3976865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057997-75C9-EA4B-AB81-368B071BD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983FA41-74F2-5C4E-8C91-6977DB03BC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5059" y="2113808"/>
            <a:ext cx="6294709" cy="4599980"/>
          </a:xfrm>
        </p:spPr>
      </p:pic>
    </p:spTree>
    <p:extLst>
      <p:ext uri="{BB962C8B-B14F-4D97-AF65-F5344CB8AC3E}">
        <p14:creationId xmlns:p14="http://schemas.microsoft.com/office/powerpoint/2010/main" val="3677309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5437C0-44D6-944E-997B-D41BE488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кот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954CECD9-B84D-1844-A03B-DFBB2A2574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1953" y="1991065"/>
            <a:ext cx="4750130" cy="4750130"/>
          </a:xfrm>
        </p:spPr>
      </p:pic>
    </p:spTree>
    <p:extLst>
      <p:ext uri="{BB962C8B-B14F-4D97-AF65-F5344CB8AC3E}">
        <p14:creationId xmlns:p14="http://schemas.microsoft.com/office/powerpoint/2010/main" val="351040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2A890-EF54-844D-817D-8A65BE371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пес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1E53365-41B4-3246-BCF0-F0E0D8BD94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5049" y="2016125"/>
            <a:ext cx="6987259" cy="4746382"/>
          </a:xfrm>
        </p:spPr>
      </p:pic>
    </p:spTree>
    <p:extLst>
      <p:ext uri="{BB962C8B-B14F-4D97-AF65-F5344CB8AC3E}">
        <p14:creationId xmlns:p14="http://schemas.microsoft.com/office/powerpoint/2010/main" val="2968081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146AB6-49CC-4A4E-A184-F580A3B07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куры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29E0F79-366C-A649-B0D6-05CB56E3A7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3305" y="2016125"/>
            <a:ext cx="6731824" cy="4479678"/>
          </a:xfrm>
        </p:spPr>
      </p:pic>
    </p:spTree>
    <p:extLst>
      <p:ext uri="{BB962C8B-B14F-4D97-AF65-F5344CB8AC3E}">
        <p14:creationId xmlns:p14="http://schemas.microsoft.com/office/powerpoint/2010/main" val="555236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E74240-D591-9848-A6E0-ED07480BF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свинья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5EB5C07-F287-4D4C-928C-61450648BC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4976" y="2016124"/>
            <a:ext cx="7053507" cy="4669683"/>
          </a:xfrm>
        </p:spPr>
      </p:pic>
    </p:spTree>
    <p:extLst>
      <p:ext uri="{BB962C8B-B14F-4D97-AF65-F5344CB8AC3E}">
        <p14:creationId xmlns:p14="http://schemas.microsoft.com/office/powerpoint/2010/main" val="1503546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9C397F-680F-1642-A2EC-6F484C169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овца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DCCEFA8-ADAB-3C48-BF97-45504FB96F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8204" y="2016125"/>
            <a:ext cx="5331008" cy="4798952"/>
          </a:xfrm>
        </p:spPr>
      </p:pic>
    </p:spTree>
    <p:extLst>
      <p:ext uri="{BB962C8B-B14F-4D97-AF65-F5344CB8AC3E}">
        <p14:creationId xmlns:p14="http://schemas.microsoft.com/office/powerpoint/2010/main" val="845164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E6298A-E355-3343-A5BC-C815B628C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утки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0B078D1-A1B3-304C-8FF3-457DEBD160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8387" y="2016125"/>
            <a:ext cx="7224485" cy="4515304"/>
          </a:xfrm>
        </p:spPr>
      </p:pic>
    </p:spTree>
    <p:extLst>
      <p:ext uri="{BB962C8B-B14F-4D97-AF65-F5344CB8AC3E}">
        <p14:creationId xmlns:p14="http://schemas.microsoft.com/office/powerpoint/2010/main" val="3283231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52475-3AC6-144F-8772-F285BD75E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коза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E31C67A-B6C3-1C46-AF6A-C75161864E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0686" y="2051844"/>
            <a:ext cx="6318476" cy="4668652"/>
          </a:xfrm>
        </p:spPr>
      </p:pic>
    </p:spTree>
    <p:extLst>
      <p:ext uri="{BB962C8B-B14F-4D97-AF65-F5344CB8AC3E}">
        <p14:creationId xmlns:p14="http://schemas.microsoft.com/office/powerpoint/2010/main" val="155470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17B9A7-E023-2540-A40D-5C83178B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гусь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9DCB795-DAAE-2B45-BAC3-F963473F5C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91320" y="2220408"/>
            <a:ext cx="6690230" cy="4014138"/>
          </a:xfrm>
        </p:spPr>
      </p:pic>
    </p:spTree>
    <p:extLst>
      <p:ext uri="{BB962C8B-B14F-4D97-AF65-F5344CB8AC3E}">
        <p14:creationId xmlns:p14="http://schemas.microsoft.com/office/powerpoint/2010/main" val="3097404510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13</TotalTime>
  <Words>12</Words>
  <Application>Microsoft Macintosh PowerPoint</Application>
  <PresentationFormat>Широкоэкранный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Gill Sans MT</vt:lpstr>
      <vt:lpstr>Галерея</vt:lpstr>
      <vt:lpstr>Домашние животные</vt:lpstr>
      <vt:lpstr>кот</vt:lpstr>
      <vt:lpstr>пес</vt:lpstr>
      <vt:lpstr>куры</vt:lpstr>
      <vt:lpstr>свинья</vt:lpstr>
      <vt:lpstr>овца</vt:lpstr>
      <vt:lpstr>утки</vt:lpstr>
      <vt:lpstr>коза</vt:lpstr>
      <vt:lpstr>гусь</vt:lpstr>
      <vt:lpstr>корова</vt:lpstr>
      <vt:lpstr>конь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животные</dc:title>
  <dc:creator>Microsoft Office User</dc:creator>
  <cp:lastModifiedBy>Microsoft Office User</cp:lastModifiedBy>
  <cp:revision>2</cp:revision>
  <dcterms:created xsi:type="dcterms:W3CDTF">2020-05-19T20:07:51Z</dcterms:created>
  <dcterms:modified xsi:type="dcterms:W3CDTF">2020-05-19T20:21:41Z</dcterms:modified>
</cp:coreProperties>
</file>