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73" r:id="rId3"/>
    <p:sldId id="261" r:id="rId4"/>
    <p:sldId id="258" r:id="rId5"/>
    <p:sldId id="257" r:id="rId6"/>
    <p:sldId id="265" r:id="rId7"/>
    <p:sldId id="266" r:id="rId8"/>
    <p:sldId id="267" r:id="rId9"/>
    <p:sldId id="274" r:id="rId10"/>
    <p:sldId id="269" r:id="rId11"/>
    <p:sldId id="268" r:id="rId12"/>
    <p:sldId id="270" r:id="rId13"/>
    <p:sldId id="271" r:id="rId14"/>
    <p:sldId id="260" r:id="rId15"/>
    <p:sldId id="262" r:id="rId16"/>
    <p:sldId id="26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solidFill>
                  <a:srgbClr val="C00000"/>
                </a:solidFill>
                <a:latin typeface="Monotype Corsiva" pitchFamily="66" charset="0"/>
              </a:rPr>
              <a:t>Государственное казенное общеобразовательное учреждение Краснодарского края специальная (коррекционная) школа- интернат </a:t>
            </a:r>
            <a:r>
              <a:rPr lang="ru-RU" sz="2000" b="0" dirty="0" err="1" smtClean="0">
                <a:solidFill>
                  <a:srgbClr val="C00000"/>
                </a:solidFill>
                <a:latin typeface="Monotype Corsiva" pitchFamily="66" charset="0"/>
              </a:rPr>
              <a:t>ст-цы</a:t>
            </a:r>
            <a:r>
              <a:rPr lang="ru-RU" sz="2000" b="0" dirty="0" smtClean="0">
                <a:solidFill>
                  <a:srgbClr val="C00000"/>
                </a:solidFill>
                <a:latin typeface="Monotype Corsiva" pitchFamily="66" charset="0"/>
              </a:rPr>
              <a:t> Крыловской</a:t>
            </a:r>
            <a:endParaRPr lang="ru-RU" sz="2000" b="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25" y="4017461"/>
            <a:ext cx="6429375" cy="1702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729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Владимир Высоцкий</a:t>
            </a:r>
          </a:p>
          <a:p>
            <a:pPr algn="ctr"/>
            <a:endParaRPr lang="ru-RU" sz="7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Братские могилы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00109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Сергей Орлов</a:t>
            </a:r>
          </a:p>
          <a:p>
            <a:pPr algn="ctr"/>
            <a:endParaRPr lang="ru-RU" sz="7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«Его зарыли в шар земной…»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0010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Андрей Дементьев</a:t>
            </a:r>
          </a:p>
          <a:p>
            <a:pPr algn="ctr"/>
            <a:endParaRPr lang="ru-RU" sz="7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Баллада о матери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729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Самуил Маршак</a:t>
            </a:r>
          </a:p>
          <a:p>
            <a:pPr algn="ctr"/>
            <a:endParaRPr lang="ru-RU" sz="7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«Не» и «ни»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        </a:t>
            </a:r>
            <a:r>
              <a:rPr lang="ru-RU" sz="6000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000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     </a:t>
            </a:r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>Победа – это          возвращение домой</a:t>
            </a:r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100" y="0"/>
            <a:ext cx="92150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>Победа - это мирное               небо над головой</a:t>
            </a:r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    </a:t>
            </a:r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>Победа- это общая радость</a:t>
            </a:r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I:\toxw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9068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700" dirty="0" smtClean="0">
                <a:solidFill>
                  <a:srgbClr val="C00000"/>
                </a:solidFill>
                <a:latin typeface="Monotype Corsiva" pitchFamily="66" charset="0"/>
              </a:rPr>
              <a:t>Я </a:t>
            </a:r>
            <a:r>
              <a:rPr lang="ru-RU" sz="6700" dirty="0">
                <a:solidFill>
                  <a:srgbClr val="C00000"/>
                </a:solidFill>
                <a:latin typeface="Monotype Corsiva" pitchFamily="66" charset="0"/>
              </a:rPr>
              <a:t>помню</a:t>
            </a:r>
            <a:r>
              <a:rPr lang="ru-RU" sz="4400" dirty="0" smtClean="0">
                <a:solidFill>
                  <a:srgbClr val="C00000"/>
                </a:solidFill>
                <a:latin typeface="Monotype Corsiva" pitchFamily="66" charset="0"/>
              </a:rPr>
              <a:t>!  </a:t>
            </a:r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Я горжусь!</a:t>
            </a:r>
            <a:r>
              <a:rPr lang="ru-RU" sz="4400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7200" dirty="0" smtClean="0">
                <a:solidFill>
                  <a:srgbClr val="C00000"/>
                </a:solidFill>
              </a:rPr>
              <a:t>  </a:t>
            </a:r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          </a:t>
            </a:r>
          </a:p>
          <a:p>
            <a:pPr marL="137160" indent="0">
              <a:buNone/>
            </a:pPr>
            <a:r>
              <a:rPr lang="ru-RU" sz="7200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             </a:t>
            </a:r>
          </a:p>
          <a:p>
            <a:pPr marL="137160" indent="0">
              <a:buNone/>
            </a:pP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marL="137160" indent="0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772816"/>
            <a:ext cx="3631317" cy="41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167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00430" y="183656"/>
            <a:ext cx="56435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Война-это слёзы…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226" y="0"/>
            <a:ext cx="9183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635896" y="143281"/>
            <a:ext cx="52863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Война-это горе…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153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41669" y="357166"/>
            <a:ext cx="6072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Война-это страшно…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Лора </a:t>
            </a:r>
            <a:r>
              <a:rPr lang="ru-RU" sz="7200" b="1" dirty="0" err="1" smtClean="0">
                <a:solidFill>
                  <a:srgbClr val="C00000"/>
                </a:solidFill>
                <a:latin typeface="Monotype Corsiva" pitchFamily="66" charset="0"/>
              </a:rPr>
              <a:t>Тасси</a:t>
            </a:r>
            <a:endParaRPr lang="ru-RU" sz="7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«Оборванного</a:t>
            </a: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 мишку утешала…»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00174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Владимир Высоцкий</a:t>
            </a:r>
          </a:p>
          <a:p>
            <a:pPr algn="ctr"/>
            <a:endParaRPr lang="ru-RU" sz="7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Он не вернулся из боя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14422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Юлия Друнина</a:t>
            </a: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Зинка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Памяти однополчанки-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Героя Советского союза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Зины Самсоновой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7200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7200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  <a:t>Роберт  Рождественский</a:t>
            </a:r>
            <a:b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  <a:t>Реквием </a:t>
            </a:r>
            <a:endParaRPr lang="ru-RU" sz="7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72" y="3789040"/>
            <a:ext cx="2664000" cy="26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277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334</TotalTime>
  <Words>88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Book Antiqua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Государственное казенное общеобразовательное учреждение Краснодарского края специальная (коррекционная) школа- интернат ст-цы Крыловской</vt:lpstr>
      <vt:lpstr> Я помню!  Я горжусь!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Роберт  Рождественский Реквием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Победа – это          возвращение домой.</vt:lpstr>
      <vt:lpstr> Победа - это мирное               небо над головой.</vt:lpstr>
      <vt:lpstr>    Победа- это общая радость.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Acer</cp:lastModifiedBy>
  <cp:revision>48</cp:revision>
  <dcterms:created xsi:type="dcterms:W3CDTF">2015-02-21T17:04:28Z</dcterms:created>
  <dcterms:modified xsi:type="dcterms:W3CDTF">2021-02-07T07:23:51Z</dcterms:modified>
</cp:coreProperties>
</file>