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78" r:id="rId2"/>
    <p:sldId id="268" r:id="rId3"/>
    <p:sldId id="269" r:id="rId4"/>
    <p:sldId id="270" r:id="rId5"/>
    <p:sldId id="271" r:id="rId6"/>
    <p:sldId id="272" r:id="rId7"/>
    <p:sldId id="274" r:id="rId8"/>
    <p:sldId id="275" r:id="rId9"/>
    <p:sldId id="276" r:id="rId10"/>
    <p:sldId id="27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961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143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3089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769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3800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755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457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60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859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1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628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63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281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67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37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631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21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F5CCD5-1553-42F2-94CA-7024D2A709A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3568" y="2405063"/>
            <a:ext cx="6696744" cy="3544217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7030A0"/>
                </a:solidFill>
              </a:rPr>
              <a:t>СОВЕТЫ РОДИТЕЛЯМ  </a:t>
            </a:r>
            <a:br>
              <a:rPr lang="ru-RU" b="1" dirty="0">
                <a:solidFill>
                  <a:srgbClr val="7030A0"/>
                </a:solidFill>
              </a:rPr>
            </a:br>
            <a:r>
              <a:rPr lang="ru-RU" b="1" dirty="0">
                <a:solidFill>
                  <a:srgbClr val="7030A0"/>
                </a:solidFill>
              </a:rPr>
              <a:t>«ФОРМИРОВАНИЕ ЖИЗНЕСТОЙКОСТИ У ДЕТЕЙ»</a:t>
            </a:r>
          </a:p>
        </p:txBody>
      </p:sp>
    </p:spTree>
    <p:extLst>
      <p:ext uri="{BB962C8B-B14F-4D97-AF65-F5344CB8AC3E}">
        <p14:creationId xmlns:p14="http://schemas.microsoft.com/office/powerpoint/2010/main" val="308940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14282" y="285728"/>
            <a:ext cx="8715436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Подчеркивайте заслуги детей, признавайте достижения, не сравнивая их с другими.</a:t>
            </a: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Приучайте ребенка ставить перед собой реальные цели и достигать их. Отдавайте себе отчет, что нельзя делать все на пять.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Помните: не ошибается тот, кто ничего не делает.</a:t>
            </a: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ребенок ошибается, не ругайте его, потому что страх перед вашим недовольством заставит впоследствии «прятать» свои ошибки, обманывать, бояться рисковать.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Терпеливо ждите результат.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Помните: терпение и время – вот составляющие успеха.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Воспитывайте любовью.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Детям необходимо чувствовать нашу любовь без каких-либо «если» («Если не будешь есть кашу, не буду тебя любить»). Они должны знать, что им не надо что-либо делать для того, чтобы заслужить любовь. Страх заставляет чувствовать свою неполноценность, порождает замкнутость, враждебность.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428604"/>
            <a:ext cx="8560275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023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Жизнестойкость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характеризует меру способности личности выдерживать стрессовую ситуацию, сохраняя внутреннюю сбалансированность и не снижая успешности деятельности.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63023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6302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Жизнестойкие люди обладают тремя важными качествами. 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Они умеют принимать действительность такой, какова она есть; они глубоко убеждены, что наша жизнь имеет смысл (основу для этой убежденности часто дает приверженность тем или иным ценностям); они отличаются незаурядным умением импровизировать и находить 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правильные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решения.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428595" y="214290"/>
            <a:ext cx="8429685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Три компонента жизнестойкости: </a:t>
            </a:r>
          </a:p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выжить в любых условиях</a:t>
            </a:r>
          </a:p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Жизнестойкость – это интерес к жизни.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Жизнестойкость – это умение нестандартно реагировать на стандартные жизненные ситуации.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Жизнестойкость – это уверенность в том, что всё в жизни имеет свой смысл.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Жизнестойкость – это готовность выходить победителем из любых жизненных испытаний и выносить жизненный опыт.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Жизнестойкость – это оптимистичный способ взаимодействия с миром и окружающими людьми.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57158" y="357166"/>
            <a:ext cx="8001056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Преимущества жизнестойкости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Жизнестойкость придаёт силы для преодоления препятствий и противодействий.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Жизнестойкость даёт толчок к развитию способностей.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Жизнестойкость даёт возможности проявить лучшие свои человеческие качества.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Жизнестойкость даёт освобождение от оков неуверенности, комплексов и пессимизма.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Жизнестойкость даёт удовлетворение от понимания жизненных процессов.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Жизнестойкость обеспечивает уважение к людям и жизни.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785786" y="500042"/>
            <a:ext cx="771530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Проявления жизнестойкости в повседневной жизни</a:t>
            </a:r>
          </a:p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Здоровье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Жизнестойкость помогает преодолеть порою даже серьезные недуги; там, где пессимист предвидит лишь фатальный исход, жизнестойкий человек находит надежду.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Экстремальные ситуации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Любовь к жизни и внутренняя энергия помогают жизнестойкому человеку достойно выйти даже из экстремальных ситуаций.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Воинская служба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Жизнестойкость – одно из качеств, необходимых каждому воину для успешного прохождения службы.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Религиозность.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Человек, имеющий веру – жизнелюбив, так как не сомневается в  том, что все жизненные проявления имеют высший смысл.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85720" y="357166"/>
            <a:ext cx="857256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развить в себе жизнестойкость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Жизнестойкость лучше всего воспитывать с детства.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Семейное воспитание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Приучая детей самостоятельно принимать решения, не бояться ошибок, но бояться бездействия.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Обучение.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Жизнестойкость предполагает глубокое понимание жизненных процессов.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Оптимистичный взгляд на жизнь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Стараясь в любой ситуации находить плюсы, не впадая в уныние и отчаяние, человек воспитывает в себе жизнестойкость.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Благотворительность.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Помогая людям, которые попали сложные жизненные ситуации, человек начинает более осознавать собственные возможности, а значит, становится более жизнестойким.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Самосовершенствование.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Избавляясь от слабости, уныния, безынициативности – человек воспитывает в себе жизнестойкость.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85720" y="214290"/>
            <a:ext cx="857256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Качества, которыми обладает жизнестойкий ребенок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Высокая адаптивность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Такие дети социально компетентны и умеют себя вести непринужденно как в обществе своих сверстников, так и среди взрослых.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Уверенность в себе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Непредвиденные ситуации не смущают ребенка.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Независимость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Такие дети живут своим умом. </a:t>
            </a:r>
            <a:endParaRPr lang="ru-RU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Стремление к достижениям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Такие дети стремятся демонстрировать окружающим свою высокую успеваемость в школе, спортивные успехи, художественные или музыкальные способности.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Ограниченность контактов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устанавливают лишь несколько устойчивых и постоянных контактов с другими людьми, что способствует их чувству безопасности и защищенности.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14282" y="285728"/>
            <a:ext cx="8929718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воспитать жизнестойкого ребенка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Поощряйте самостоятельность ребенка.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Ясно, четко формулируйте правила и требуйте их соблюдения.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Подчеркивайте значимость семьи, чувства гордости и родства.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Предоставляйте ребенку возможность открыто выражать свои чувства.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Обучайте ребенка быстро принимать решения.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Поощряйте активность ребенка.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Четкое определяйте и называйте проблемы, подчеркивайте, что проблемы – это часть нормальной жизни. Совместно ищите выход.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Обучайте ребенка поведению в обществе: дружелюбию, общительности, ответственности, взаимовыручке.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Помогайте ребенку в перестройке негативных эмоций в позитивные.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Поощряйте веру ребенка в себя и в его способность действовать самостоятельно.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Помогайте в определении, как и где ребенок может попросить помощь в случае необходимости.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Проявляйте интерес и уважение к мнению ребенка.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Создавайте защищенную среду с ощущением постоянства, где ребенок не забыт, отсутствуют оскорбления и травмы. Каждому человеку необходимо, чтобы его любили.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Помогайте ребенку в развитии самоуважения, интересов, навыков, талантов.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428596" y="285728"/>
            <a:ext cx="821537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вырастить ребенка человеком, любящим жизнь и верящим в себя?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Развивайте самостоятельность.</a:t>
            </a:r>
            <a:r>
              <a:rPr kumimoji="0" lang="ru-RU" sz="2000" b="0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Гиперопека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закладывает в сознание информацию про то, что реальный мир небезопасен, что всегда рядом должен быть кто-то, кто о тебе позаботится. Чаще давайте возможность делать ребенку что-то самому, подбадривайте, хвалите, как хорошо у него получается.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можно реже говорите «нельзя».</a:t>
            </a:r>
            <a:r>
              <a:rPr kumimoji="0" lang="ru-RU" sz="2000" b="0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Четко сформулируйте запреты. Их должно быть немного: только те действия, которые угрожают жизни. А в остальных случаях спрашивайте себя: «Что для меня важнее: чтобы ребенок развивался, познавал мир или идеальный порядок в доме?»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Избегайте вешать «ярлыки».</a:t>
            </a:r>
            <a:r>
              <a:rPr kumimoji="0" lang="ru-RU" sz="2000" b="0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Ярлыки могут «заклеймить» ребенка навсегда: «он трус», «он не способен учиться», «она у нас слабенькая». Такие внушения отпечатываются на уровне подсознания, и преодолеть эти стереотипы потом очень трудно.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Всегда находите повод порадоваться и похвалить.</a:t>
            </a:r>
            <a:r>
              <a:rPr kumimoji="0" lang="ru-RU" sz="2000" b="0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Теплый взгляд, доброе слово – и маленький человечек будет стремиться оправдать ваши надежды.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124</TotalTime>
  <Words>949</Words>
  <Application>Microsoft Office PowerPoint</Application>
  <PresentationFormat>Экран (4:3)</PresentationFormat>
  <Paragraphs>77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Wingdings 3</vt:lpstr>
      <vt:lpstr>Аспект</vt:lpstr>
      <vt:lpstr>СОВЕТЫ РОДИТЕЛЯМ   «ФОРМИРОВАНИЕ ЖИЗНЕСТОЙКОСТИ У ДЕТЕЙ»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формирования жизнестойкости младших школьников</dc:title>
  <dc:creator>User-3</dc:creator>
  <cp:lastModifiedBy>Учитель</cp:lastModifiedBy>
  <cp:revision>14</cp:revision>
  <dcterms:created xsi:type="dcterms:W3CDTF">2016-01-20T03:14:08Z</dcterms:created>
  <dcterms:modified xsi:type="dcterms:W3CDTF">2021-12-15T14:29:58Z</dcterms:modified>
</cp:coreProperties>
</file>