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9730" y="1556792"/>
            <a:ext cx="77768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на а</a:t>
            </a:r>
            <a:r>
              <a:rPr lang="ru-RU" sz="54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втоматизацию звука 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ru-RU" sz="54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ru-RU" sz="54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словах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123593"/>
            <a:ext cx="2232247" cy="3144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4285330"/>
            <a:ext cx="585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Автор: учитель – логопед </a:t>
            </a:r>
            <a:r>
              <a:rPr lang="ru-RU" sz="4000" b="1" i="1" dirty="0">
                <a:solidFill>
                  <a:srgbClr val="FF0000"/>
                </a:solidFill>
              </a:rPr>
              <a:t>Волошина Н.В.</a:t>
            </a:r>
          </a:p>
        </p:txBody>
      </p:sp>
    </p:spTree>
    <p:extLst>
      <p:ext uri="{BB962C8B-B14F-4D97-AF65-F5344CB8AC3E}">
        <p14:creationId xmlns:p14="http://schemas.microsoft.com/office/powerpoint/2010/main" val="31939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wipe/>
      </p:transition>
    </mc:Choice>
    <mc:Fallback xmlns="">
      <p:transition spd="slow" advClick="0" advTm="4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51" y="4429136"/>
            <a:ext cx="917549" cy="1619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12462"/>
            <a:ext cx="1612803" cy="1290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04" y="3310031"/>
            <a:ext cx="1440981" cy="1651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945" r="96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15" t="4230" r="3408" b="39431"/>
          <a:stretch/>
        </p:blipFill>
        <p:spPr>
          <a:xfrm>
            <a:off x="4294378" y="451306"/>
            <a:ext cx="1463159" cy="17632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4" b="20836" l="48956" r="76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66" t="2701" r="27579" b="79373"/>
          <a:stretch/>
        </p:blipFill>
        <p:spPr>
          <a:xfrm>
            <a:off x="7116809" y="845127"/>
            <a:ext cx="1103936" cy="12293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561" b="100000" l="358" r="38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17" r="70614"/>
          <a:stretch/>
        </p:blipFill>
        <p:spPr>
          <a:xfrm>
            <a:off x="5914735" y="2214549"/>
            <a:ext cx="2046032" cy="15967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5336" y="980728"/>
            <a:ext cx="326518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«Убираем игрушки»</a:t>
            </a:r>
          </a:p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(Назови ласково)</a:t>
            </a:r>
            <a:endParaRPr lang="ru-RU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Дети в садике играли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Все игрушки разбросали.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А затем их убирали,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Ласково называли.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5336" y="5106096"/>
            <a:ext cx="410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(каруселька,  пирамидка, грузовичок,</a:t>
            </a:r>
          </a:p>
          <a:p>
            <a:r>
              <a:rPr lang="ru-RU" i="1" dirty="0">
                <a:solidFill>
                  <a:srgbClr val="C00000"/>
                </a:solidFill>
              </a:rPr>
              <a:t>вертолётик,  барабанчик, ведёрочко)</a:t>
            </a:r>
          </a:p>
        </p:txBody>
      </p:sp>
    </p:spTree>
    <p:extLst>
      <p:ext uri="{BB962C8B-B14F-4D97-AF65-F5344CB8AC3E}">
        <p14:creationId xmlns:p14="http://schemas.microsoft.com/office/powerpoint/2010/main" val="24390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20880" cy="5418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574" y="4817424"/>
            <a:ext cx="1917187" cy="1627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74" y="3351469"/>
            <a:ext cx="1828922" cy="1822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1382717" cy="2008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6807"/>
            <a:ext cx="1681839" cy="1887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83" y="2970833"/>
            <a:ext cx="1944216" cy="1924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2315" y="639027"/>
            <a:ext cx="692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2. «Кого встретили в зоопарке» </a:t>
            </a:r>
            <a:r>
              <a:rPr lang="ru-RU" sz="2000" i="1" dirty="0">
                <a:solidFill>
                  <a:srgbClr val="002060"/>
                </a:solidFill>
              </a:rPr>
              <a:t> (назови животных)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25" b="100000" l="9931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3" y="2131109"/>
            <a:ext cx="2207346" cy="22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6" y="1497818"/>
            <a:ext cx="2160240" cy="2275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6" y="1083443"/>
            <a:ext cx="1870690" cy="2345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60163"/>
            <a:ext cx="2410825" cy="3050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70296"/>
            <a:ext cx="2534115" cy="2541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497" y="852610"/>
            <a:ext cx="586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«Что лишнее?» (</a:t>
            </a:r>
            <a:r>
              <a:rPr lang="ru-RU" sz="2000" b="1" i="1" dirty="0">
                <a:solidFill>
                  <a:srgbClr val="7030A0"/>
                </a:solidFill>
              </a:rPr>
              <a:t>В каком слове нет звука </a:t>
            </a:r>
            <a:r>
              <a:rPr lang="en-US" sz="2000" b="1" i="1" dirty="0">
                <a:solidFill>
                  <a:srgbClr val="7030A0"/>
                </a:solidFill>
              </a:rPr>
              <a:t>[</a:t>
            </a:r>
            <a:r>
              <a:rPr lang="ru-RU" sz="2000" b="1" i="1" dirty="0">
                <a:solidFill>
                  <a:srgbClr val="7030A0"/>
                </a:solidFill>
              </a:rPr>
              <a:t>Р</a:t>
            </a:r>
            <a:r>
              <a:rPr lang="en-US" sz="2000" b="1" i="1" dirty="0">
                <a:solidFill>
                  <a:srgbClr val="7030A0"/>
                </a:solidFill>
              </a:rPr>
              <a:t>]</a:t>
            </a:r>
            <a:r>
              <a:rPr lang="ru-RU" sz="2000" b="1" i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3772981"/>
            <a:ext cx="2923080" cy="21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circle/>
      </p:transition>
    </mc:Choice>
    <mc:Fallback xmlns="">
      <p:transition spd="slow" advClick="0" advTm="8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836712"/>
            <a:ext cx="574388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«Доскажи словечко»</a:t>
            </a: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Наступила суббота и Рита пошла с мамой в</a:t>
            </a: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цирке ей больше всех понравились</a:t>
            </a: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Потом они пошли кататься на</a:t>
            </a: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купила Рите воздушные </a:t>
            </a: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Рита пришла домой очень весёлая!</a:t>
            </a: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4504" r="79243" b="67643"/>
          <a:stretch/>
        </p:blipFill>
        <p:spPr>
          <a:xfrm>
            <a:off x="6958881" y="696686"/>
            <a:ext cx="1454062" cy="15158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78" y="2060848"/>
            <a:ext cx="1069443" cy="105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3839" r="76535" b="67738"/>
          <a:stretch/>
        </p:blipFill>
        <p:spPr>
          <a:xfrm>
            <a:off x="6138251" y="2978725"/>
            <a:ext cx="1314069" cy="15606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4" t="1414" b="67738"/>
          <a:stretch/>
        </p:blipFill>
        <p:spPr>
          <a:xfrm>
            <a:off x="4413512" y="3895828"/>
            <a:ext cx="1251833" cy="8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randomBar dir="vert"/>
      </p:transition>
    </mc:Choice>
    <mc:Fallback xmlns="">
      <p:transition spd="slow" advClick="0" advTm="10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460" y="-1154540"/>
            <a:ext cx="6858000" cy="9167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7335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«Угощение на День рождения»</a:t>
            </a:r>
          </a:p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  <a:t>У Ромы День рождения. Чем он будет угощать своих гостей?) 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2828" r="33380" b="29697"/>
          <a:stretch/>
        </p:blipFill>
        <p:spPr>
          <a:xfrm>
            <a:off x="7236296" y="1510519"/>
            <a:ext cx="996385" cy="2447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17804" r="3568" b="32399"/>
          <a:stretch/>
        </p:blipFill>
        <p:spPr>
          <a:xfrm>
            <a:off x="1736335" y="4014117"/>
            <a:ext cx="2078135" cy="1643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21616" r="11028" b="42020"/>
          <a:stretch/>
        </p:blipFill>
        <p:spPr>
          <a:xfrm>
            <a:off x="4492813" y="3780089"/>
            <a:ext cx="2228644" cy="1485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3939" r="5870" b="36350"/>
          <a:stretch/>
        </p:blipFill>
        <p:spPr>
          <a:xfrm>
            <a:off x="749391" y="1554945"/>
            <a:ext cx="1749479" cy="1425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6868" r="10455" b="35545"/>
          <a:stretch/>
        </p:blipFill>
        <p:spPr>
          <a:xfrm>
            <a:off x="2986060" y="1595701"/>
            <a:ext cx="2180379" cy="2276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t="13333" r="10455" b="32656"/>
          <a:stretch/>
        </p:blipFill>
        <p:spPr>
          <a:xfrm flipH="1">
            <a:off x="7071049" y="4014117"/>
            <a:ext cx="1326877" cy="1383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6870" r="17619" b="28484"/>
          <a:stretch/>
        </p:blipFill>
        <p:spPr>
          <a:xfrm>
            <a:off x="5503615" y="1841913"/>
            <a:ext cx="1332586" cy="17842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3487" r="31889"/>
          <a:stretch/>
        </p:blipFill>
        <p:spPr>
          <a:xfrm>
            <a:off x="467544" y="3148742"/>
            <a:ext cx="1385455" cy="3114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655" y="5511361"/>
            <a:ext cx="69607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(Картофелем Фри, тортом, виноградом, мороженым, пирожным, </a:t>
            </a:r>
          </a:p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    рогаликом, сыром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08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460" y="-1154540"/>
            <a:ext cx="6858000" cy="9167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7360" y="825969"/>
            <a:ext cx="246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«Посчитай!»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15553" r="16130"/>
          <a:stretch/>
        </p:blipFill>
        <p:spPr>
          <a:xfrm>
            <a:off x="6853484" y="4437111"/>
            <a:ext cx="1534941" cy="18920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15553" r="16130"/>
          <a:stretch/>
        </p:blipFill>
        <p:spPr>
          <a:xfrm>
            <a:off x="3602020" y="4437112"/>
            <a:ext cx="1534941" cy="18920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15553" r="16130"/>
          <a:stretch/>
        </p:blipFill>
        <p:spPr>
          <a:xfrm>
            <a:off x="579889" y="4149080"/>
            <a:ext cx="1534941" cy="18920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 t="1" r="2493" b="45122"/>
          <a:stretch/>
        </p:blipFill>
        <p:spPr>
          <a:xfrm>
            <a:off x="6660233" y="2033339"/>
            <a:ext cx="1728192" cy="16381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 b="42072"/>
          <a:stretch/>
        </p:blipFill>
        <p:spPr>
          <a:xfrm flipH="1">
            <a:off x="5050564" y="2852397"/>
            <a:ext cx="980209" cy="9237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 b="42072"/>
          <a:stretch/>
        </p:blipFill>
        <p:spPr>
          <a:xfrm>
            <a:off x="2404445" y="2648979"/>
            <a:ext cx="1411907" cy="13305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 b="42072"/>
          <a:stretch/>
        </p:blipFill>
        <p:spPr>
          <a:xfrm flipH="1">
            <a:off x="416287" y="1251916"/>
            <a:ext cx="1420448" cy="13386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31518" r="4969" b="16708"/>
          <a:stretch/>
        </p:blipFill>
        <p:spPr>
          <a:xfrm>
            <a:off x="6156176" y="451904"/>
            <a:ext cx="1746157" cy="11735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31518" r="4969" b="16708"/>
          <a:stretch/>
        </p:blipFill>
        <p:spPr>
          <a:xfrm>
            <a:off x="4177485" y="1417023"/>
            <a:ext cx="1746157" cy="11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1</cp:revision>
  <dcterms:modified xsi:type="dcterms:W3CDTF">2021-12-07T03:20:25Z</dcterms:modified>
</cp:coreProperties>
</file>