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media1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0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61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  <p:embeddedFont>
      <p:font typeface="Round Script" panose="020B0604020202020204" charset="0"/>
      <p:italic r:id="rId19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1A18"/>
    <a:srgbClr val="A42320"/>
    <a:srgbClr val="C42A26"/>
    <a:srgbClr val="DD524F"/>
    <a:srgbClr val="285EA0"/>
    <a:srgbClr val="193B65"/>
    <a:srgbClr val="D83834"/>
    <a:srgbClr val="CC0066"/>
    <a:srgbClr val="8D1E1B"/>
    <a:srgbClr val="8200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5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628800"/>
            <a:ext cx="842493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 w="1905"/>
                <a:gradFill>
                  <a:gsLst>
                    <a:gs pos="0">
                      <a:srgbClr val="7A1A18"/>
                    </a:gs>
                    <a:gs pos="78000">
                      <a:srgbClr val="C42A26"/>
                    </a:gs>
                    <a:gs pos="100000">
                      <a:schemeClr val="accent6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ound Script" pitchFamily="34" charset="0"/>
              </a:rPr>
              <a:t>Интерактивная игра </a:t>
            </a:r>
          </a:p>
          <a:p>
            <a:pPr algn="ctr"/>
            <a:r>
              <a:rPr lang="ru-RU" sz="5400" b="1" dirty="0">
                <a:ln w="1905"/>
                <a:gradFill>
                  <a:gsLst>
                    <a:gs pos="0">
                      <a:srgbClr val="7A1A18"/>
                    </a:gs>
                    <a:gs pos="78000">
                      <a:srgbClr val="C42A26"/>
                    </a:gs>
                    <a:gs pos="100000">
                      <a:schemeClr val="accent6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ound Script" pitchFamily="34" charset="0"/>
              </a:rPr>
              <a:t>«Сосчитай утят»</a:t>
            </a: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9012DBD9-F08D-47AA-B10B-A3169F5D922D}"/>
              </a:ext>
            </a:extLst>
          </p:cNvPr>
          <p:cNvSpPr/>
          <p:nvPr/>
        </p:nvSpPr>
        <p:spPr>
          <a:xfrm>
            <a:off x="467544" y="5373216"/>
            <a:ext cx="5544616" cy="114012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Подготовила педагог-психолог В.Н. Вивчарь</a:t>
            </a:r>
          </a:p>
        </p:txBody>
      </p:sp>
    </p:spTree>
    <p:extLst>
      <p:ext uri="{BB962C8B-B14F-4D97-AF65-F5344CB8AC3E}">
        <p14:creationId xmlns:p14="http://schemas.microsoft.com/office/powerpoint/2010/main" val="783551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6016" y="3717032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93504" y="4077072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23872" y="4725144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90270" y="486916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23528" y="40466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16" name="Облако 1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765042" y="100889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9</a:t>
            </a:r>
          </a:p>
        </p:txBody>
      </p:sp>
      <p:sp>
        <p:nvSpPr>
          <p:cNvPr id="17" name="Облако 16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180866" y="436283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18" name="Облако 1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290657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7</a:t>
            </a:r>
          </a:p>
        </p:txBody>
      </p:sp>
      <p:sp>
        <p:nvSpPr>
          <p:cNvPr id="19" name="Облако 18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820336" y="280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0" name="Облако 1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018254" y="105848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1" name="Облако 20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624228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10</a:t>
            </a:r>
          </a:p>
        </p:txBody>
      </p:sp>
      <p:sp>
        <p:nvSpPr>
          <p:cNvPr id="22" name="Облако 21">
            <a:hlinkClick r:id="" action="ppaction://hlinkshowjump?jump=nextslide">
              <a:snd r:embed="rId4" name="utka_-_chto_za_utka_poet_(iPlayer.fm).wav"/>
            </a:hlinkClick>
          </p:cNvPr>
          <p:cNvSpPr/>
          <p:nvPr/>
        </p:nvSpPr>
        <p:spPr>
          <a:xfrm>
            <a:off x="4632728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3" name="Облако 2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000880" y="447110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24" name="Облако 23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416316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2159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71800" y="3306641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3284984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6296" y="354499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4733" y="4253607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72954" y="4171376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21130" y="4199029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0866" y="5094921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9792" y="511872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23528" y="40466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16" name="Облако 1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765042" y="100889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9</a:t>
            </a:r>
          </a:p>
        </p:txBody>
      </p:sp>
      <p:sp>
        <p:nvSpPr>
          <p:cNvPr id="17" name="Облако 16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180866" y="436283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18" name="Облако 1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290657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7</a:t>
            </a:r>
          </a:p>
        </p:txBody>
      </p:sp>
      <p:sp>
        <p:nvSpPr>
          <p:cNvPr id="19" name="Облако 18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820336" y="280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0" name="Облако 19">
            <a:hlinkClick r:id="" action="ppaction://hlinkshowjump?jump=nextslide">
              <a:snd r:embed="rId4" name="utka_-_chto_za_utka_poet_(iPlayer.fm).wav"/>
            </a:hlinkClick>
          </p:cNvPr>
          <p:cNvSpPr/>
          <p:nvPr/>
        </p:nvSpPr>
        <p:spPr>
          <a:xfrm>
            <a:off x="3018254" y="105848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1" name="Облако 20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624228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10</a:t>
            </a:r>
          </a:p>
        </p:txBody>
      </p:sp>
      <p:sp>
        <p:nvSpPr>
          <p:cNvPr id="22" name="Облако 2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32728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3" name="Облако 2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000880" y="447110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24" name="Облако 23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416316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2390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71800" y="3306641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3284984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6296" y="354499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4733" y="4253607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72954" y="4171376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21130" y="4199029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7043" y="5129166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0866" y="5094921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9792" y="511872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8304" y="511872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23528" y="40466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16" name="Облако 1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765042" y="100889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9</a:t>
            </a:r>
          </a:p>
        </p:txBody>
      </p:sp>
      <p:sp>
        <p:nvSpPr>
          <p:cNvPr id="17" name="Облако 16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180866" y="436283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18" name="Облако 1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290657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7</a:t>
            </a:r>
          </a:p>
        </p:txBody>
      </p:sp>
      <p:sp>
        <p:nvSpPr>
          <p:cNvPr id="19" name="Облако 18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820336" y="280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0" name="Облако 1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018254" y="105848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1" name="Облако 20">
            <a:hlinkClick r:id="" action="ppaction://hlinkshowjump?jump=nextslide">
              <a:snd r:embed="rId4" name="utka_-_chto_za_utka_poet_(iPlayer.fm).wav"/>
            </a:hlinkClick>
          </p:cNvPr>
          <p:cNvSpPr/>
          <p:nvPr/>
        </p:nvSpPr>
        <p:spPr>
          <a:xfrm>
            <a:off x="6624228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10</a:t>
            </a:r>
          </a:p>
        </p:txBody>
      </p:sp>
      <p:sp>
        <p:nvSpPr>
          <p:cNvPr id="22" name="Облако 2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32728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3" name="Облако 2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000880" y="447110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24" name="Облако 23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416316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7511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71800" y="3306641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3284984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6296" y="3544990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4733" y="4253607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72954" y="4171376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21130" y="4199029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7043" y="5129166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0866" y="5094921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9792" y="5118720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8304" y="5118720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200800" cy="936104"/>
          </a:xfrm>
        </p:spPr>
        <p:txBody>
          <a:bodyPr>
            <a:normAutofit fontScale="90000"/>
          </a:bodyPr>
          <a:lstStyle/>
          <a:p>
            <a:br>
              <a:rPr lang="ru-RU" b="1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</a:br>
            <a:r>
              <a:rPr lang="ru-RU" b="1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  <a:t>Повторить ещё раз!</a:t>
            </a:r>
            <a:br>
              <a:rPr lang="ru-RU" b="1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</a:br>
            <a:endParaRPr lang="ru-RU" b="1" dirty="0">
              <a:solidFill>
                <a:srgbClr val="C42A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und Script" pitchFamily="34" charset="0"/>
            </a:endParaRPr>
          </a:p>
        </p:txBody>
      </p:sp>
      <p:sp>
        <p:nvSpPr>
          <p:cNvPr id="26" name="Умножение 25">
            <a:hlinkClick r:id="" action="ppaction://hlinkshowjump?jump=endshow" highlightClick="1"/>
          </p:cNvPr>
          <p:cNvSpPr/>
          <p:nvPr/>
        </p:nvSpPr>
        <p:spPr>
          <a:xfrm>
            <a:off x="8424368" y="116632"/>
            <a:ext cx="540000" cy="540000"/>
          </a:xfrm>
          <a:prstGeom prst="mathMultiply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hlinkClick r:id="rId5" action="ppaction://hlinksldjump"/>
          </p:cNvPr>
          <p:cNvSpPr/>
          <p:nvPr/>
        </p:nvSpPr>
        <p:spPr>
          <a:xfrm>
            <a:off x="1763688" y="386632"/>
            <a:ext cx="5616624" cy="81012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028384" y="1700808"/>
            <a:ext cx="665984" cy="64807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utka_-_chto_za_utka_poet_(iPlayer.fm)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0044608" y="-233164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09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6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597666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  <a:t>Дорогой друг!</a:t>
            </a:r>
            <a:br>
              <a:rPr lang="ru-RU" b="1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</a:br>
            <a:r>
              <a:rPr lang="ru-RU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  <a:t>Сосчитай утят на картинке </a:t>
            </a:r>
            <a:br>
              <a:rPr lang="ru-RU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</a:br>
            <a:r>
              <a:rPr lang="ru-RU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  <a:t>и мышкой выбери правильный ответ из трёх вариантов. </a:t>
            </a:r>
            <a:br>
              <a:rPr lang="ru-RU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</a:br>
            <a:r>
              <a:rPr lang="ru-RU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  <a:t>Если ты ответишь правильно, </a:t>
            </a:r>
            <a:br>
              <a:rPr lang="ru-RU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</a:br>
            <a:r>
              <a:rPr lang="ru-RU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  <a:t>то перейдёшь к следующему заданию.</a:t>
            </a:r>
            <a:br>
              <a:rPr lang="ru-RU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</a:br>
            <a:r>
              <a:rPr lang="ru-RU" b="1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  <a:t>Желаю удачи!</a:t>
            </a:r>
            <a:br>
              <a:rPr lang="ru-RU" b="1" dirty="0">
                <a:solidFill>
                  <a:srgbClr val="C42A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und Script" pitchFamily="34" charset="0"/>
              </a:rPr>
            </a:br>
            <a:endParaRPr lang="ru-RU" b="1" dirty="0">
              <a:solidFill>
                <a:srgbClr val="C42A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und Script" pitchFamily="34" charset="0"/>
            </a:endParaRPr>
          </a:p>
        </p:txBody>
      </p:sp>
      <p:sp>
        <p:nvSpPr>
          <p:cNvPr id="5" name="Управляющая кнопка: сведения 4">
            <a:hlinkClick r:id="" action="ppaction://hlinkshowjump?jump=lastslide" highlightClick="1"/>
          </p:cNvPr>
          <p:cNvSpPr/>
          <p:nvPr/>
        </p:nvSpPr>
        <p:spPr>
          <a:xfrm>
            <a:off x="241895" y="224175"/>
            <a:ext cx="360040" cy="360040"/>
          </a:xfrm>
          <a:prstGeom prst="actionButtonInformati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583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72954" y="4171376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>
            <a:hlinkClick r:id="" action="ppaction://hlinkshowjump?jump=nextslide">
              <a:snd r:embed="rId3" name="utka_-_chto_za_utka_poet_(iPlayer.fm).wav"/>
            </a:hlinkClick>
          </p:cNvPr>
          <p:cNvSpPr/>
          <p:nvPr/>
        </p:nvSpPr>
        <p:spPr>
          <a:xfrm>
            <a:off x="323528" y="40466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16" name="Облако 15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4765042" y="100889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9</a:t>
            </a:r>
          </a:p>
        </p:txBody>
      </p:sp>
      <p:sp>
        <p:nvSpPr>
          <p:cNvPr id="17" name="Облако 16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3180866" y="436283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18" name="Облако 17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1290657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7</a:t>
            </a:r>
          </a:p>
        </p:txBody>
      </p:sp>
      <p:sp>
        <p:nvSpPr>
          <p:cNvPr id="19" name="Облако 18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1820336" y="280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0" name="Облако 19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3018254" y="105848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1" name="Облако 20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6624228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10</a:t>
            </a:r>
          </a:p>
        </p:txBody>
      </p:sp>
      <p:sp>
        <p:nvSpPr>
          <p:cNvPr id="22" name="Облако 21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4632728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3" name="Облако 22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6000880" y="447110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24" name="Облако 23">
            <a:hlinkClick r:id="" action="ppaction://noaction">
              <a:snd r:embed="rId4" name="drumroll.wav"/>
            </a:hlinkClick>
          </p:cNvPr>
          <p:cNvSpPr/>
          <p:nvPr/>
        </p:nvSpPr>
        <p:spPr>
          <a:xfrm>
            <a:off x="7416316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7659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95036" y="3284984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24128" y="354499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4733" y="4253607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74518" y="4771727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03218" y="4753892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23528" y="40466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16" name="Облако 1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765042" y="100889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9</a:t>
            </a:r>
          </a:p>
        </p:txBody>
      </p:sp>
      <p:sp>
        <p:nvSpPr>
          <p:cNvPr id="17" name="Облако 16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180866" y="436283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18" name="Облако 1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290657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7</a:t>
            </a:r>
          </a:p>
        </p:txBody>
      </p:sp>
      <p:sp>
        <p:nvSpPr>
          <p:cNvPr id="19" name="Облако 18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820336" y="280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0" name="Облако 1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018254" y="105848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1" name="Облако 20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624228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10</a:t>
            </a:r>
          </a:p>
        </p:txBody>
      </p:sp>
      <p:sp>
        <p:nvSpPr>
          <p:cNvPr id="22" name="Облако 2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32728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3" name="Облако 22">
            <a:hlinkClick r:id="" action="ppaction://hlinkshowjump?jump=nextslide">
              <a:snd r:embed="rId4" name="utka_-_chto_za_utka_poet_(iPlayer.fm).wav"/>
            </a:hlinkClick>
          </p:cNvPr>
          <p:cNvSpPr/>
          <p:nvPr/>
        </p:nvSpPr>
        <p:spPr>
          <a:xfrm>
            <a:off x="6000880" y="447110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24" name="Облако 23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416316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21740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71800" y="3306641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3284984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6296" y="354499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4733" y="4253607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72954" y="4171376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21130" y="4199029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0866" y="5094921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9792" y="511872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8304" y="511872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23528" y="40466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16" name="Облако 15">
            <a:hlinkClick r:id="" action="ppaction://hlinkshowjump?jump=nextslide">
              <a:snd r:embed="rId4" name="utka_-_chto_za_utka_poet_(iPlayer.fm).wav"/>
            </a:hlinkClick>
          </p:cNvPr>
          <p:cNvSpPr/>
          <p:nvPr/>
        </p:nvSpPr>
        <p:spPr>
          <a:xfrm>
            <a:off x="4765042" y="100889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9</a:t>
            </a:r>
          </a:p>
        </p:txBody>
      </p:sp>
      <p:sp>
        <p:nvSpPr>
          <p:cNvPr id="17" name="Облако 16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180866" y="436283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18" name="Облако 1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290657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7</a:t>
            </a:r>
          </a:p>
        </p:txBody>
      </p:sp>
      <p:sp>
        <p:nvSpPr>
          <p:cNvPr id="19" name="Облако 18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820336" y="280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0" name="Облако 1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018254" y="105848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1" name="Облако 20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624228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10</a:t>
            </a:r>
          </a:p>
        </p:txBody>
      </p:sp>
      <p:sp>
        <p:nvSpPr>
          <p:cNvPr id="22" name="Облако 2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32728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3" name="Облако 2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000880" y="447110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24" name="Облако 23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416316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778585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4733" y="3306641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33194" y="3677719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67944" y="4581128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23528" y="40466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16" name="Облако 1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765042" y="100889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9</a:t>
            </a:r>
          </a:p>
        </p:txBody>
      </p:sp>
      <p:sp>
        <p:nvSpPr>
          <p:cNvPr id="17" name="Облако 16">
            <a:hlinkClick r:id="" action="ppaction://hlinkshowjump?jump=nextslide">
              <a:snd r:embed="rId4" name="utka_-_chto_za_utka_poet_(iPlayer.fm).wav"/>
            </a:hlinkClick>
          </p:cNvPr>
          <p:cNvSpPr/>
          <p:nvPr/>
        </p:nvSpPr>
        <p:spPr>
          <a:xfrm>
            <a:off x="3180866" y="436283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18" name="Облако 1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290657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7</a:t>
            </a:r>
          </a:p>
        </p:txBody>
      </p:sp>
      <p:sp>
        <p:nvSpPr>
          <p:cNvPr id="19" name="Облако 18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820336" y="280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0" name="Облако 1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018254" y="105848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1" name="Облако 20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624228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10</a:t>
            </a:r>
          </a:p>
        </p:txBody>
      </p:sp>
      <p:sp>
        <p:nvSpPr>
          <p:cNvPr id="22" name="Облако 2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32728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3" name="Облако 2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000880" y="447110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24" name="Облако 23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416316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8174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71800" y="3306641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41106" y="355831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6296" y="354499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02230" y="4854729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4633" y="4062641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65042" y="4890817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29424" y="4854729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23528" y="40466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16" name="Облако 1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765042" y="100889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9</a:t>
            </a:r>
          </a:p>
        </p:txBody>
      </p:sp>
      <p:sp>
        <p:nvSpPr>
          <p:cNvPr id="17" name="Облако 16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180866" y="436283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18" name="Облако 17">
            <a:hlinkClick r:id="" action="ppaction://hlinkshowjump?jump=nextslide">
              <a:snd r:embed="rId4" name="utka_-_chto_za_utka_poet_(iPlayer.fm).wav"/>
            </a:hlinkClick>
          </p:cNvPr>
          <p:cNvSpPr/>
          <p:nvPr/>
        </p:nvSpPr>
        <p:spPr>
          <a:xfrm>
            <a:off x="1290657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7</a:t>
            </a:r>
          </a:p>
        </p:txBody>
      </p:sp>
      <p:sp>
        <p:nvSpPr>
          <p:cNvPr id="19" name="Облако 18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820336" y="280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0" name="Облако 1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018254" y="105848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1" name="Облако 20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624228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10</a:t>
            </a:r>
          </a:p>
        </p:txBody>
      </p:sp>
      <p:sp>
        <p:nvSpPr>
          <p:cNvPr id="22" name="Облако 2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32728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3" name="Облако 2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000880" y="447110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24" name="Облако 23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416316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372519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96400" y="4112049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52120" y="4293096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23528" y="40466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16" name="Облако 1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765042" y="100889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9</a:t>
            </a:r>
          </a:p>
        </p:txBody>
      </p:sp>
      <p:sp>
        <p:nvSpPr>
          <p:cNvPr id="17" name="Облако 16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180866" y="436283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18" name="Облако 1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290657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7</a:t>
            </a:r>
          </a:p>
        </p:txBody>
      </p:sp>
      <p:sp>
        <p:nvSpPr>
          <p:cNvPr id="19" name="Облако 18">
            <a:hlinkClick r:id="" action="ppaction://hlinkshowjump?jump=nextslide">
              <a:snd r:embed="rId4" name="utka_-_chto_za_utka_poet_(iPlayer.fm).wav"/>
            </a:hlinkClick>
          </p:cNvPr>
          <p:cNvSpPr/>
          <p:nvPr/>
        </p:nvSpPr>
        <p:spPr>
          <a:xfrm>
            <a:off x="1820336" y="280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0" name="Облако 1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018254" y="105848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1" name="Облако 20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624228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10</a:t>
            </a:r>
          </a:p>
        </p:txBody>
      </p:sp>
      <p:sp>
        <p:nvSpPr>
          <p:cNvPr id="22" name="Облако 2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32728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3" name="Облако 2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000880" y="447110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24" name="Облако 23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7416316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58389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2766" y="3407466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33194" y="3717032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94318" y="4005064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78494" y="483483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18154" y="4963464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1.bp.blogspot.com/-QJFRQvuuHus/VV_tAejVGvI/AAAAAAAAPRs/Irp4F_gFOq0/s1600/swimming-duck.pn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8304" y="5118720"/>
            <a:ext cx="1584176" cy="1584176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23528" y="40466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16" name="Облако 15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765042" y="100889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9</a:t>
            </a:r>
          </a:p>
        </p:txBody>
      </p:sp>
      <p:sp>
        <p:nvSpPr>
          <p:cNvPr id="17" name="Облако 16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180866" y="436283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18" name="Облако 17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290657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7</a:t>
            </a:r>
          </a:p>
        </p:txBody>
      </p:sp>
      <p:sp>
        <p:nvSpPr>
          <p:cNvPr id="19" name="Облако 18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1820336" y="280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0" name="Облако 19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3018254" y="1058481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1" name="Облако 20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624228" y="977377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10</a:t>
            </a:r>
          </a:p>
        </p:txBody>
      </p:sp>
      <p:sp>
        <p:nvSpPr>
          <p:cNvPr id="22" name="Облако 21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4632728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3" name="Облако 22">
            <a:hlinkClick r:id="" action="ppaction://noaction">
              <a:snd r:embed="rId3" name="drumroll.wav"/>
            </a:hlinkClick>
          </p:cNvPr>
          <p:cNvSpPr/>
          <p:nvPr/>
        </p:nvSpPr>
        <p:spPr>
          <a:xfrm>
            <a:off x="6000880" y="447110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5</a:t>
            </a:r>
          </a:p>
        </p:txBody>
      </p:sp>
      <p:sp>
        <p:nvSpPr>
          <p:cNvPr id="24" name="Облако 23">
            <a:hlinkClick r:id="" action="ppaction://hlinkshowjump?jump=nextslide">
              <a:snd r:embed="rId4" name="utka_-_chto_za_utka_poet_(iPlayer.fm).wav"/>
            </a:hlinkClick>
          </p:cNvPr>
          <p:cNvSpPr/>
          <p:nvPr/>
        </p:nvSpPr>
        <p:spPr>
          <a:xfrm>
            <a:off x="7416316" y="242174"/>
            <a:ext cx="1368152" cy="504056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3113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Другая 1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A0000"/>
      </a:hlink>
      <a:folHlink>
        <a:srgbClr val="7A0000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155</Words>
  <Application>Microsoft Office PowerPoint</Application>
  <PresentationFormat>Экран (4:3)</PresentationFormat>
  <Paragraphs>105</Paragraphs>
  <Slides>13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Round Script</vt:lpstr>
      <vt:lpstr>Arial</vt:lpstr>
      <vt:lpstr>Times New Roman</vt:lpstr>
      <vt:lpstr>Calibri</vt:lpstr>
      <vt:lpstr>Тема Office</vt:lpstr>
      <vt:lpstr>Презентация PowerPoint</vt:lpstr>
      <vt:lpstr>Дорогой друг! Сосчитай утят на картинке  и мышкой выбери правильный ответ из трёх вариантов.  Если ты ответишь правильно,  то перейдёшь к следующему заданию. Желаю удачи!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Повторить ещё раз! </vt:lpstr>
    </vt:vector>
  </TitlesOfParts>
  <Company>МАОУ лицей №21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Сосчитай утят</dc:title>
  <dc:creator>Фокина Лидия Петровна</dc:creator>
  <cp:keywords>Интерактивная игра</cp:keywords>
  <cp:lastModifiedBy>VERA</cp:lastModifiedBy>
  <cp:revision>69</cp:revision>
  <dcterms:created xsi:type="dcterms:W3CDTF">2015-04-19T15:51:03Z</dcterms:created>
  <dcterms:modified xsi:type="dcterms:W3CDTF">2021-10-17T18:18:47Z</dcterms:modified>
</cp:coreProperties>
</file>