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6F87-973D-4CB2-8BA4-40B781360F6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4AEB-1910-42A1-89BF-90959A483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01056" cy="3571899"/>
          </a:xfrm>
        </p:spPr>
        <p:txBody>
          <a:bodyPr>
            <a:noAutofit/>
          </a:bodyPr>
          <a:lstStyle/>
          <a:p>
            <a:r>
              <a:rPr lang="ru-RU" sz="3200" dirty="0"/>
              <a:t>Практико-ориентированное мероприятие: Использование здоровье сберегающих технологий. Ознакомление воспитателей с авторской технологией проведения  нового вида образовательной деятельности  «Разговор-убеждение»   на примере темы «Если хочешь быть здоров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000636"/>
            <a:ext cx="6643734" cy="14287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Старший воспитатель  Савченко В.И. </a:t>
            </a:r>
            <a:r>
              <a:rPr lang="ru-RU" sz="2800" dirty="0" smtClean="0">
                <a:solidFill>
                  <a:schemeClr val="tx1"/>
                </a:solidFill>
              </a:rPr>
              <a:t> МБДОУ детский сад № 8 ст.Старощербиновская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C:\Users\7\Downloads\zdorovoe-pitanie-detej1-768x366.jpg"/>
          <p:cNvPicPr>
            <a:picLocks noChangeAspect="1" noChangeArrowheads="1"/>
          </p:cNvPicPr>
          <p:nvPr/>
        </p:nvPicPr>
        <p:blipFill>
          <a:blip r:embed="rId2"/>
          <a:srcRect l="6054" r="14844" b="9016"/>
          <a:stretch>
            <a:fillRect/>
          </a:stretch>
        </p:blipFill>
        <p:spPr bwMode="auto">
          <a:xfrm>
            <a:off x="2928926" y="4714884"/>
            <a:ext cx="3533278" cy="1936752"/>
          </a:xfrm>
          <a:prstGeom prst="rect">
            <a:avLst/>
          </a:prstGeom>
          <a:noFill/>
        </p:spPr>
      </p:pic>
      <p:pic>
        <p:nvPicPr>
          <p:cNvPr id="23560" name="Picture 8" descr="C:\Users\7\Downloads\fcfe5_Balanced-Di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71744"/>
            <a:ext cx="2998054" cy="2000264"/>
          </a:xfrm>
          <a:prstGeom prst="rect">
            <a:avLst/>
          </a:prstGeom>
          <a:noFill/>
        </p:spPr>
      </p:pic>
      <p:pic>
        <p:nvPicPr>
          <p:cNvPr id="23554" name="Picture 2" descr="C:\Users\7\Downloads\977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785950" cy="2678925"/>
          </a:xfrm>
          <a:prstGeom prst="rect">
            <a:avLst/>
          </a:prstGeom>
          <a:noFill/>
        </p:spPr>
      </p:pic>
      <p:pic>
        <p:nvPicPr>
          <p:cNvPr id="23555" name="Picture 3" descr="C:\Users\7\Downloads\kidchi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00042"/>
            <a:ext cx="2619256" cy="1966913"/>
          </a:xfrm>
          <a:prstGeom prst="rect">
            <a:avLst/>
          </a:prstGeom>
          <a:noFill/>
        </p:spPr>
      </p:pic>
      <p:pic>
        <p:nvPicPr>
          <p:cNvPr id="23556" name="Picture 4" descr="C:\Users\7\Downloads\500_F_14315334_Lduy7432IYGJeVDA0Oe6JBpF3MNJMhlX.jpg"/>
          <p:cNvPicPr>
            <a:picLocks noChangeAspect="1" noChangeArrowheads="1"/>
          </p:cNvPicPr>
          <p:nvPr/>
        </p:nvPicPr>
        <p:blipFill>
          <a:blip r:embed="rId6"/>
          <a:srcRect l="26375" r="26375"/>
          <a:stretch>
            <a:fillRect/>
          </a:stretch>
        </p:blipFill>
        <p:spPr bwMode="auto">
          <a:xfrm>
            <a:off x="214282" y="3143248"/>
            <a:ext cx="2285984" cy="3222125"/>
          </a:xfrm>
          <a:prstGeom prst="rect">
            <a:avLst/>
          </a:prstGeom>
          <a:noFill/>
        </p:spPr>
      </p:pic>
      <p:pic>
        <p:nvPicPr>
          <p:cNvPr id="23557" name="Picture 5" descr="C:\Users\7\Downloads\300135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214290"/>
            <a:ext cx="3643316" cy="2732488"/>
          </a:xfrm>
          <a:prstGeom prst="rect">
            <a:avLst/>
          </a:prstGeom>
          <a:noFill/>
        </p:spPr>
      </p:pic>
      <p:pic>
        <p:nvPicPr>
          <p:cNvPr id="23558" name="Picture 6" descr="C:\Users\7\Downloads\depositphotos_6187965-stock-photo-healthy-food-cute-kid.jpg"/>
          <p:cNvPicPr>
            <a:picLocks noChangeAspect="1" noChangeArrowheads="1"/>
          </p:cNvPicPr>
          <p:nvPr/>
        </p:nvPicPr>
        <p:blipFill>
          <a:blip r:embed="rId8"/>
          <a:srcRect t="8304"/>
          <a:stretch>
            <a:fillRect/>
          </a:stretch>
        </p:blipFill>
        <p:spPr bwMode="auto">
          <a:xfrm>
            <a:off x="6715140" y="3214686"/>
            <a:ext cx="191887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7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3070173" cy="3143272"/>
          </a:xfrm>
          <a:prstGeom prst="rect">
            <a:avLst/>
          </a:prstGeom>
          <a:noFill/>
        </p:spPr>
      </p:pic>
      <p:pic>
        <p:nvPicPr>
          <p:cNvPr id="22531" name="Picture 3" descr="C:\Users\7\Downloads\1010606073.jpg"/>
          <p:cNvPicPr>
            <a:picLocks noChangeAspect="1" noChangeArrowheads="1"/>
          </p:cNvPicPr>
          <p:nvPr/>
        </p:nvPicPr>
        <p:blipFill>
          <a:blip r:embed="rId3"/>
          <a:srcRect t="20428"/>
          <a:stretch>
            <a:fillRect/>
          </a:stretch>
        </p:blipFill>
        <p:spPr bwMode="auto">
          <a:xfrm>
            <a:off x="3428991" y="285728"/>
            <a:ext cx="5554709" cy="3245532"/>
          </a:xfrm>
          <a:prstGeom prst="rect">
            <a:avLst/>
          </a:prstGeom>
          <a:noFill/>
        </p:spPr>
      </p:pic>
      <p:pic>
        <p:nvPicPr>
          <p:cNvPr id="22533" name="Picture 5" descr="C:\Users\7\Downloads\347251-f2ff3-64962757-m750x740-u2da1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876"/>
            <a:ext cx="4429131" cy="3088581"/>
          </a:xfrm>
          <a:prstGeom prst="rect">
            <a:avLst/>
          </a:prstGeom>
          <a:noFill/>
        </p:spPr>
      </p:pic>
      <p:pic>
        <p:nvPicPr>
          <p:cNvPr id="22534" name="Picture 6" descr="C:\Users\7\Downloads\1413308387_21005530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67703"/>
            <a:ext cx="4071966" cy="295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C:\Users\7\Downloads\B7z2lXzHS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86058"/>
            <a:ext cx="4597405" cy="344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7\Downloads\2927650-small-boy-eat-icicle-in-winter-on-mounta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143108" cy="32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7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278176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7\Downloads\17dobr.jpg"/>
          <p:cNvPicPr>
            <a:picLocks noChangeAspect="1" noChangeArrowheads="1"/>
          </p:cNvPicPr>
          <p:nvPr/>
        </p:nvPicPr>
        <p:blipFill>
          <a:blip r:embed="rId5"/>
          <a:srcRect l="3846" t="14579" r="5000" b="9959"/>
          <a:stretch>
            <a:fillRect/>
          </a:stretch>
        </p:blipFill>
        <p:spPr bwMode="auto">
          <a:xfrm>
            <a:off x="4929190" y="214290"/>
            <a:ext cx="3968492" cy="246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7\Downloads\42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85728"/>
            <a:ext cx="2645462" cy="171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:\Users\7\Downloads\C2XthY8WgAA4kO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2071678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7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608582" cy="2714644"/>
          </a:xfrm>
          <a:prstGeom prst="rect">
            <a:avLst/>
          </a:prstGeom>
          <a:noFill/>
        </p:spPr>
      </p:pic>
      <p:pic>
        <p:nvPicPr>
          <p:cNvPr id="25605" name="Picture 5" descr="C:\Users\7\Downloads\5445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14752"/>
            <a:ext cx="3166881" cy="2690814"/>
          </a:xfrm>
          <a:prstGeom prst="rect">
            <a:avLst/>
          </a:prstGeom>
          <a:noFill/>
        </p:spPr>
      </p:pic>
      <p:pic>
        <p:nvPicPr>
          <p:cNvPr id="25606" name="Picture 6" descr="C:\Users\7\Downloads\s3img_7120701_2220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2550"/>
            <a:ext cx="4500594" cy="3192609"/>
          </a:xfrm>
          <a:prstGeom prst="rect">
            <a:avLst/>
          </a:prstGeom>
          <a:noFill/>
        </p:spPr>
      </p:pic>
      <p:pic>
        <p:nvPicPr>
          <p:cNvPr id="25607" name="Picture 7" descr="C:\Users\7\Downloads\image24.jpg"/>
          <p:cNvPicPr>
            <a:picLocks noChangeAspect="1" noChangeArrowheads="1"/>
          </p:cNvPicPr>
          <p:nvPr/>
        </p:nvPicPr>
        <p:blipFill>
          <a:blip r:embed="rId5"/>
          <a:srcRect l="34648"/>
          <a:stretch>
            <a:fillRect/>
          </a:stretch>
        </p:blipFill>
        <p:spPr bwMode="auto">
          <a:xfrm>
            <a:off x="5500694" y="133876"/>
            <a:ext cx="3286148" cy="334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7\Downloads\wr-720.s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143668" cy="4095779"/>
          </a:xfrm>
          <a:prstGeom prst="rect">
            <a:avLst/>
          </a:prstGeom>
          <a:noFill/>
        </p:spPr>
      </p:pic>
      <p:pic>
        <p:nvPicPr>
          <p:cNvPr id="26630" name="Picture 6" descr="C:\Users\7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290"/>
            <a:ext cx="2647545" cy="321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7\Downloads\538494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99651"/>
            <a:ext cx="2786082" cy="227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7\Downloads\7119790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19090"/>
            <a:ext cx="2571768" cy="213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7\Downloads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357562"/>
            <a:ext cx="2833694" cy="304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7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351940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7\Downloads\img_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00438"/>
            <a:ext cx="249420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7\Downloads\htmlimage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9446" y="357166"/>
            <a:ext cx="33473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7\Downloads\893729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57166"/>
            <a:ext cx="23653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7\Downloads\img_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66"/>
            <a:ext cx="2500330" cy="323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C:\Users\7\Downloads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714752"/>
            <a:ext cx="3270438" cy="244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807249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Разговор-убеждение</a:t>
            </a:r>
            <a:r>
              <a:rPr lang="ru-RU" sz="2800" i="1" dirty="0"/>
              <a:t>. </a:t>
            </a:r>
            <a:r>
              <a:rPr lang="ru-RU" sz="2800" b="1" i="1" dirty="0">
                <a:solidFill>
                  <a:srgbClr val="7030A0"/>
                </a:solidFill>
              </a:rPr>
              <a:t>Конспект оригинального содержания, разработанный с широким применением метода художественного слова  и русских пословиц, раскрывает  важную для дошкольников образовательную тему валеологической направленности, реализующей здоровье сберегающую </a:t>
            </a:r>
            <a:r>
              <a:rPr lang="ru-RU" sz="2800" b="1" i="1">
                <a:solidFill>
                  <a:srgbClr val="7030A0"/>
                </a:solidFill>
              </a:rPr>
              <a:t>технологию</a:t>
            </a:r>
            <a:r>
              <a:rPr lang="ru-RU" sz="2800" b="1" i="1" smtClean="0">
                <a:solidFill>
                  <a:srgbClr val="7030A0"/>
                </a:solidFill>
              </a:rPr>
              <a:t>.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just"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2800" b="1" i="1" dirty="0">
                <a:solidFill>
                  <a:srgbClr val="FF0000"/>
                </a:solidFill>
              </a:rPr>
              <a:t>слайдов содействует дифференциации  степени сложности  в восприятии предлагаемых </a:t>
            </a:r>
            <a:r>
              <a:rPr lang="ru-RU" sz="2800" b="1" i="1" dirty="0" smtClean="0">
                <a:solidFill>
                  <a:srgbClr val="FF0000"/>
                </a:solidFill>
              </a:rPr>
              <a:t> детям вопросов. </a:t>
            </a:r>
          </a:p>
          <a:p>
            <a:pPr algn="just">
              <a:buFontTx/>
              <a:buChar char="-"/>
            </a:pPr>
            <a:r>
              <a:rPr lang="ru-RU" sz="2800" b="1" i="1" dirty="0" smtClean="0">
                <a:solidFill>
                  <a:srgbClr val="00B050"/>
                </a:solidFill>
              </a:rPr>
              <a:t>Конспект </a:t>
            </a:r>
            <a:r>
              <a:rPr lang="ru-RU" sz="2800" b="1" i="1" dirty="0">
                <a:solidFill>
                  <a:srgbClr val="00B050"/>
                </a:solidFill>
              </a:rPr>
              <a:t>предусматривает  вовлечение родителей в образовательную деятельность на этапе подготовки к ней, что соответствует принципам ФГОС ДО. </a:t>
            </a:r>
            <a:endParaRPr lang="ru-RU" sz="2800" b="1" dirty="0">
              <a:solidFill>
                <a:srgbClr val="00B050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428604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 ФГОС ДО: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«Физическое развитие»,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«Познавательное развитие»,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«Речевое развитие».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  образовательной деятельности: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Формировать у детей элементарные представления о взаимосвязи отдельных факторов и их воздействии на здоровье человека.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Воспитывать интерес к поэзии, образно и эмоционально преподносящей детям элементарную информацию о безопасном поведении и правилах здорового образа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 Привлечь родителей к подбору и заблаговременному разучиванию со своими детьми пословиц о здоровье.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Активизировать внимание детей, использую слайды  презентации с изображениями, помогающими им в совершенствовании мыслительной деятельности: процесс припоминания,  запоминания, умении делать  простейшие умозаключения и логические выводы.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7\Downloads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42918"/>
            <a:ext cx="2857501" cy="1528763"/>
          </a:xfrm>
          <a:prstGeom prst="rect">
            <a:avLst/>
          </a:prstGeom>
          <a:noFill/>
        </p:spPr>
      </p:pic>
      <p:pic>
        <p:nvPicPr>
          <p:cNvPr id="17412" name="Picture 4" descr="C:\Users\7\Downloads\i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480"/>
            <a:ext cx="2171696" cy="1320864"/>
          </a:xfrm>
          <a:prstGeom prst="rect">
            <a:avLst/>
          </a:prstGeom>
          <a:noFill/>
        </p:spPr>
      </p:pic>
      <p:pic>
        <p:nvPicPr>
          <p:cNvPr id="17413" name="Picture 5" descr="C:\Users\7\Downloads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85728"/>
            <a:ext cx="2439063" cy="1833561"/>
          </a:xfrm>
          <a:prstGeom prst="rect">
            <a:avLst/>
          </a:prstGeom>
          <a:noFill/>
        </p:spPr>
      </p:pic>
      <p:pic>
        <p:nvPicPr>
          <p:cNvPr id="17414" name="Picture 6" descr="C:\Users\7\Downloads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2047875" cy="2047875"/>
          </a:xfrm>
          <a:prstGeom prst="rect">
            <a:avLst/>
          </a:prstGeom>
          <a:noFill/>
        </p:spPr>
      </p:pic>
      <p:pic>
        <p:nvPicPr>
          <p:cNvPr id="17415" name="Picture 7" descr="C:\Users\7\Downloads\i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71744"/>
            <a:ext cx="2250131" cy="1497765"/>
          </a:xfrm>
          <a:prstGeom prst="rect">
            <a:avLst/>
          </a:prstGeom>
          <a:noFill/>
        </p:spPr>
      </p:pic>
      <p:pic>
        <p:nvPicPr>
          <p:cNvPr id="17416" name="Picture 8" descr="C:\Users\7\Downloads\Зарядка-для-детей-2-лет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643314"/>
            <a:ext cx="2028157" cy="1321924"/>
          </a:xfrm>
          <a:prstGeom prst="rect">
            <a:avLst/>
          </a:prstGeom>
          <a:noFill/>
        </p:spPr>
      </p:pic>
      <p:pic>
        <p:nvPicPr>
          <p:cNvPr id="17417" name="Picture 9" descr="C:\Users\7\Downloads\i.jpg"/>
          <p:cNvPicPr>
            <a:picLocks noChangeAspect="1" noChangeArrowheads="1"/>
          </p:cNvPicPr>
          <p:nvPr/>
        </p:nvPicPr>
        <p:blipFill>
          <a:blip r:embed="rId8"/>
          <a:srcRect l="20557" b="11764"/>
          <a:stretch>
            <a:fillRect/>
          </a:stretch>
        </p:blipFill>
        <p:spPr bwMode="auto">
          <a:xfrm>
            <a:off x="6786578" y="2071678"/>
            <a:ext cx="1932570" cy="1428760"/>
          </a:xfrm>
          <a:prstGeom prst="rect">
            <a:avLst/>
          </a:prstGeom>
          <a:noFill/>
        </p:spPr>
      </p:pic>
      <p:pic>
        <p:nvPicPr>
          <p:cNvPr id="17419" name="Picture 11" descr="C:\Users\7\Downloads\i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000636"/>
            <a:ext cx="2300284" cy="1682180"/>
          </a:xfrm>
          <a:prstGeom prst="rect">
            <a:avLst/>
          </a:prstGeom>
          <a:noFill/>
        </p:spPr>
      </p:pic>
      <p:pic>
        <p:nvPicPr>
          <p:cNvPr id="17421" name="Picture 13" descr="C:\Users\7\Downloads\s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714884"/>
            <a:ext cx="2286016" cy="1714512"/>
          </a:xfrm>
          <a:prstGeom prst="rect">
            <a:avLst/>
          </a:prstGeom>
          <a:noFill/>
        </p:spPr>
      </p:pic>
      <p:pic>
        <p:nvPicPr>
          <p:cNvPr id="17423" name="Picture 15" descr="C:\Users\7\Downloads\illustration-of-kids-sitting-on-a-bench-on-a-white-background-5eiUET-clipart.jpg"/>
          <p:cNvPicPr>
            <a:picLocks noChangeAspect="1" noChangeArrowheads="1"/>
          </p:cNvPicPr>
          <p:nvPr/>
        </p:nvPicPr>
        <p:blipFill>
          <a:blip r:embed="rId11"/>
          <a:srcRect b="13301"/>
          <a:stretch>
            <a:fillRect/>
          </a:stretch>
        </p:blipFill>
        <p:spPr bwMode="auto">
          <a:xfrm>
            <a:off x="2667020" y="2500306"/>
            <a:ext cx="355756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7\Downloads\hol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05251" cy="2928938"/>
          </a:xfrm>
          <a:prstGeom prst="rect">
            <a:avLst/>
          </a:prstGeom>
          <a:noFill/>
        </p:spPr>
      </p:pic>
      <p:pic>
        <p:nvPicPr>
          <p:cNvPr id="18436" name="Picture 4" descr="C:\Users\7\Downloads\15049819.915063.jpeg"/>
          <p:cNvPicPr>
            <a:picLocks noChangeAspect="1" noChangeArrowheads="1"/>
          </p:cNvPicPr>
          <p:nvPr/>
        </p:nvPicPr>
        <p:blipFill>
          <a:blip r:embed="rId3"/>
          <a:srcRect b="9524"/>
          <a:stretch>
            <a:fillRect/>
          </a:stretch>
        </p:blipFill>
        <p:spPr bwMode="auto">
          <a:xfrm>
            <a:off x="4500561" y="285728"/>
            <a:ext cx="4316359" cy="2928958"/>
          </a:xfrm>
          <a:prstGeom prst="rect">
            <a:avLst/>
          </a:prstGeom>
          <a:noFill/>
        </p:spPr>
      </p:pic>
      <p:pic>
        <p:nvPicPr>
          <p:cNvPr id="18437" name="Picture 5" descr="C:\Users\7\Downloads\20626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3809995" cy="2558712"/>
          </a:xfrm>
          <a:prstGeom prst="rect">
            <a:avLst/>
          </a:prstGeom>
          <a:noFill/>
        </p:spPr>
      </p:pic>
      <p:pic>
        <p:nvPicPr>
          <p:cNvPr id="18438" name="Picture 6" descr="C:\Users\7\Downloads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00438"/>
            <a:ext cx="3933831" cy="2618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Users\7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143248"/>
            <a:ext cx="2047875" cy="2047875"/>
          </a:xfrm>
          <a:prstGeom prst="rect">
            <a:avLst/>
          </a:prstGeom>
          <a:noFill/>
        </p:spPr>
      </p:pic>
      <p:pic>
        <p:nvPicPr>
          <p:cNvPr id="19458" name="Picture 2" descr="C:\Users\7\Downloads\1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752"/>
            <a:ext cx="3643338" cy="2638660"/>
          </a:xfrm>
          <a:prstGeom prst="rect">
            <a:avLst/>
          </a:prstGeom>
          <a:noFill/>
        </p:spPr>
      </p:pic>
      <p:pic>
        <p:nvPicPr>
          <p:cNvPr id="19460" name="Picture 4" descr="C:\Users\7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3623701" cy="2714620"/>
          </a:xfrm>
          <a:prstGeom prst="rect">
            <a:avLst/>
          </a:prstGeom>
          <a:noFill/>
        </p:spPr>
      </p:pic>
      <p:pic>
        <p:nvPicPr>
          <p:cNvPr id="19461" name="Picture 5" descr="C:\Users\7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928934"/>
            <a:ext cx="1590675" cy="2047875"/>
          </a:xfrm>
          <a:prstGeom prst="rect">
            <a:avLst/>
          </a:prstGeom>
          <a:noFill/>
        </p:spPr>
      </p:pic>
      <p:pic>
        <p:nvPicPr>
          <p:cNvPr id="19462" name="Picture 6" descr="C:\Users\7\Downloads\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000372"/>
            <a:ext cx="3794698" cy="1728047"/>
          </a:xfrm>
          <a:prstGeom prst="rect">
            <a:avLst/>
          </a:prstGeom>
          <a:noFill/>
        </p:spPr>
      </p:pic>
      <p:pic>
        <p:nvPicPr>
          <p:cNvPr id="19463" name="Picture 7" descr="C:\Users\7\Downloads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572008"/>
            <a:ext cx="1266825" cy="2047875"/>
          </a:xfrm>
          <a:prstGeom prst="rect">
            <a:avLst/>
          </a:prstGeom>
          <a:noFill/>
        </p:spPr>
      </p:pic>
      <p:pic>
        <p:nvPicPr>
          <p:cNvPr id="19464" name="Picture 8" descr="C:\Users\7\Downloads\wpid-14415428107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357694"/>
            <a:ext cx="1928826" cy="221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7\Downloads\160226_html_m1073f33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24"/>
            <a:ext cx="2214578" cy="2657494"/>
          </a:xfrm>
          <a:prstGeom prst="rect">
            <a:avLst/>
          </a:prstGeom>
          <a:noFill/>
        </p:spPr>
      </p:pic>
      <p:pic>
        <p:nvPicPr>
          <p:cNvPr id="20484" name="Picture 4" descr="C:\Users\7\Downloads\3598084a0b711f1f31d55b842c91cab5.jpg"/>
          <p:cNvPicPr>
            <a:picLocks noChangeAspect="1" noChangeArrowheads="1"/>
          </p:cNvPicPr>
          <p:nvPr/>
        </p:nvPicPr>
        <p:blipFill>
          <a:blip r:embed="rId3" cstate="print"/>
          <a:srcRect b="16087"/>
          <a:stretch>
            <a:fillRect/>
          </a:stretch>
        </p:blipFill>
        <p:spPr bwMode="auto">
          <a:xfrm>
            <a:off x="285720" y="3214686"/>
            <a:ext cx="2439445" cy="2428892"/>
          </a:xfrm>
          <a:prstGeom prst="rect">
            <a:avLst/>
          </a:prstGeom>
          <a:noFill/>
        </p:spPr>
      </p:pic>
      <p:pic>
        <p:nvPicPr>
          <p:cNvPr id="4" name="Picture 3" descr="C:\Users\7\Downloads\qwT2buwrkKY.jpg"/>
          <p:cNvPicPr>
            <a:picLocks noChangeAspect="1" noChangeArrowheads="1"/>
          </p:cNvPicPr>
          <p:nvPr/>
        </p:nvPicPr>
        <p:blipFill>
          <a:blip r:embed="rId4"/>
          <a:srcRect l="-2050"/>
          <a:stretch>
            <a:fillRect/>
          </a:stretch>
        </p:blipFill>
        <p:spPr bwMode="auto">
          <a:xfrm>
            <a:off x="2786050" y="1214422"/>
            <a:ext cx="6030371" cy="3698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7\Downloads\371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071702" cy="306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7\Downloads\7890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020" y="357166"/>
            <a:ext cx="426798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7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42918"/>
            <a:ext cx="3071834" cy="222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Users\7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1857388" cy="2799162"/>
          </a:xfrm>
          <a:prstGeom prst="rect">
            <a:avLst/>
          </a:prstGeom>
          <a:noFill/>
        </p:spPr>
      </p:pic>
      <p:pic>
        <p:nvPicPr>
          <p:cNvPr id="21510" name="Picture 6" descr="C:\Users\7\Downloads\02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4202" y="3500438"/>
            <a:ext cx="209551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C:\Users\7\Downloads\37249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857628"/>
            <a:ext cx="3965847" cy="2652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219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Практико-ориентированное мероприятие: Использование здоровье сберегающих технологий. Ознакомление воспитателей с авторской технологией проведения  нового вида образовательной деятельности  «Разговор-убеждение»   на примере темы «Если хочешь быть здоров»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Практико-ориентированное мероприятие: Использование здоровье сберегающих технологий. Ознакомление воспитателей с авторской технологией проведения  нового вида образовательной деятельности  «Разговор-убеждение»   на примере темы «Если хочешь быть здоров»</dc:title>
  <dc:creator>7</dc:creator>
  <cp:lastModifiedBy>7</cp:lastModifiedBy>
  <cp:revision>26</cp:revision>
  <dcterms:created xsi:type="dcterms:W3CDTF">2017-07-14T07:17:16Z</dcterms:created>
  <dcterms:modified xsi:type="dcterms:W3CDTF">2022-03-16T13:37:31Z</dcterms:modified>
</cp:coreProperties>
</file>