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B45B6-4DC1-436A-B125-DED6B69F5612}"/>
              </a:ext>
            </a:extLst>
          </p:cNvPr>
          <p:cNvSpPr txBox="1"/>
          <p:nvPr/>
        </p:nvSpPr>
        <p:spPr>
          <a:xfrm>
            <a:off x="2045777" y="471290"/>
            <a:ext cx="739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ВИКТОРИНА  ПО СКАЗКАМ</a:t>
            </a: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048" y="528035"/>
            <a:ext cx="567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Мальчик с деревянным носом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849" y="1109564"/>
            <a:ext cx="2937812" cy="455723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Буратино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798" y="663288"/>
            <a:ext cx="567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FF0000"/>
                </a:solidFill>
              </a:rPr>
              <a:t>Цветок с семью лепестками?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075" y="1341324"/>
            <a:ext cx="6230056" cy="42312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Цветик - Семицветик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536" y="528035"/>
            <a:ext cx="607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002060"/>
                </a:solidFill>
              </a:rPr>
              <a:t>Что потеряла Золушка на балу?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535" y="1779947"/>
            <a:ext cx="6074909" cy="341120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Туфельку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32" y="489318"/>
            <a:ext cx="5593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У кого пропеллер на спине?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598" y="1777284"/>
            <a:ext cx="5446782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Карлсон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642" y="528035"/>
            <a:ext cx="871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Главная героиня сказки «Федорино горе»?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075" y="1777284"/>
            <a:ext cx="607382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/>
              <a:t>бабушка Федора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096" y="528035"/>
            <a:ext cx="629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Как звали поросят в сказке?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0593" y="1777284"/>
            <a:ext cx="5124793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/>
              <a:t>Наф –Наф, Нуф – Нуф, Ниф – Ниф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637" y="489318"/>
            <a:ext cx="7198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Чем отличается девочка Мальвина от всех остальных девочек?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386" y="1777284"/>
            <a:ext cx="3840614" cy="395322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Голубыми волосами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607" y="528035"/>
            <a:ext cx="676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Сколько козлят съел волк в сказке?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817" y="1112810"/>
            <a:ext cx="6175668" cy="442008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Шесть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445" y="619546"/>
            <a:ext cx="851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песенки поет и орешки грызет?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2579" y="2037741"/>
            <a:ext cx="3860820" cy="289561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Белка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89318"/>
            <a:ext cx="462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Лечит он всех зверей 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2139" y="1777284"/>
            <a:ext cx="3121701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Айболит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095" y="380914"/>
            <a:ext cx="741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Кто пошел на базар и купил самовар?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1076" y="1033520"/>
            <a:ext cx="3121961" cy="416029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Муха-Цокотуха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320" y="528035"/>
            <a:ext cx="10344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Как звали девочку, которая носила бабушке пирожки в красной шапочке?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3605" y="1657277"/>
            <a:ext cx="2954347" cy="354344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Красная Шапочка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535" y="315532"/>
            <a:ext cx="5593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Как звали подружку гномов?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345" y="1098103"/>
            <a:ext cx="3386290" cy="466179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Белоснежка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624" y="528035"/>
            <a:ext cx="7237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Зверек, который солнце проглотил?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725" y="1134058"/>
            <a:ext cx="4059756" cy="405975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Крокодил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0323" y="380914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b="1" dirty="0">
                <a:solidFill>
                  <a:srgbClr val="C00000"/>
                </a:solidFill>
              </a:rPr>
              <a:t>Друг Винни – Пуха?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0233" y="1084881"/>
            <a:ext cx="6735660" cy="41077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Пятачок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447" y="528035"/>
            <a:ext cx="722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Доставляет письма в Простоквашино?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535" y="1860510"/>
            <a:ext cx="6074909" cy="32500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Почтальон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Печкин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186</Words>
  <Application>Microsoft Office PowerPoint</Application>
  <PresentationFormat>Широкоэкранный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VERA</cp:lastModifiedBy>
  <cp:revision>28</cp:revision>
  <dcterms:created xsi:type="dcterms:W3CDTF">2020-02-29T02:38:23Z</dcterms:created>
  <dcterms:modified xsi:type="dcterms:W3CDTF">2020-09-05T15:57:04Z</dcterms:modified>
</cp:coreProperties>
</file>