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 varScale="1">
        <p:scale>
          <a:sx n="31" d="100"/>
          <a:sy n="31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VERA</cp:lastModifiedBy>
  <cp:revision>7</cp:revision>
  <dcterms:created xsi:type="dcterms:W3CDTF">2021-08-28T15:30:19Z</dcterms:created>
  <dcterms:modified xsi:type="dcterms:W3CDTF">2021-09-23T13:06:18Z</dcterms:modified>
</cp:coreProperties>
</file>