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EDDDF-8446-4F99-AF99-59D34CB35D6E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31442-F60C-44E0-842A-77C075776F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35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02B38E2-4486-4E6C-A3D9-7701A23BC428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D0BC030-400F-410F-B449-F91A9500A2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3717032"/>
            <a:ext cx="6858000" cy="19979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Классный час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«Пока мы помним о них –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Они живы»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Татьяна\Desktop\IMG_20191030_1629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" y="24714"/>
            <a:ext cx="5059761" cy="376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Desktop\IMG_20191030_1629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700"/>
            <a:ext cx="3822571" cy="37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19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3717032"/>
            <a:ext cx="6858000" cy="1997968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«</a:t>
            </a:r>
            <a:r>
              <a:rPr lang="ru-RU" sz="4800" b="1" i="1" dirty="0" smtClean="0">
                <a:solidFill>
                  <a:srgbClr val="FF0000"/>
                </a:solidFill>
              </a:rPr>
              <a:t>Пока мы помним о них – 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Они живы»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Татьяна\Desktop\IMG_20191030_1629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" y="24714"/>
            <a:ext cx="5059761" cy="376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Desktop\IMG_20191030_1629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700"/>
            <a:ext cx="3822571" cy="37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821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тьяна\Desktop\201902071449449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860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233\Desktop\Конкурс Урок Победы\Фото\DSC06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0090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65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атьяна\Desktop\2019-10-31-04-23-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11"/>
            <a:ext cx="9144000" cy="682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676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233\Desktop\Конкурс Урок Победы\Фото\DSC06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75"/>
            <a:ext cx="4716016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233\Desktop\Конкурс Урок Победы\Фото\DSC063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1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233\Desktop\Конкурс Урок Победы\Фото\Gfvznyb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065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052736"/>
            <a:ext cx="6781800" cy="5119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Татьяна\Desktop\IMG-20191030-WA00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13615"/>
            <a:ext cx="4824536" cy="678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Татьяна\Desktop\IMG-20191030-WA00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42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12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Татьяна\Desktop\IMG-20191030-WA0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184452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Татьяна\Desktop\IMG-20191030-WA0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453" y="-2"/>
            <a:ext cx="253967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Татьяна\Desktop\IMG-20191030-WA00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1"/>
            <a:ext cx="341987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854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233\Desktop\Конкурс Урок Победы\Фото\DSC063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2" y="0"/>
            <a:ext cx="90759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3641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27</TotalTime>
  <Words>22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233</dc:creator>
  <cp:lastModifiedBy>Пользователь Windows</cp:lastModifiedBy>
  <cp:revision>3</cp:revision>
  <dcterms:created xsi:type="dcterms:W3CDTF">2019-10-31T02:41:25Z</dcterms:created>
  <dcterms:modified xsi:type="dcterms:W3CDTF">2019-10-31T04:15:25Z</dcterms:modified>
</cp:coreProperties>
</file>