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E9F2623-841A-4F28-B5F8-E583032C7D6B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EFAC10-527C-40FB-BE64-49B8EC2FBA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428868"/>
            <a:ext cx="8458200" cy="1222375"/>
          </a:xfrm>
        </p:spPr>
        <p:txBody>
          <a:bodyPr/>
          <a:lstStyle/>
          <a:p>
            <a:pPr algn="ctr"/>
            <a:r>
              <a:rPr lang="ru-RU" b="1" smtClean="0"/>
              <a:t>Школа   </a:t>
            </a:r>
            <a:r>
              <a:rPr lang="ru-RU" b="1" dirty="0" smtClean="0"/>
              <a:t>50-х</a:t>
            </a:r>
            <a:br>
              <a:rPr lang="ru-RU" b="1" dirty="0" smtClean="0"/>
            </a:br>
            <a:r>
              <a:rPr lang="ru-RU" b="1" dirty="0" err="1" smtClean="0"/>
              <a:t>хх</a:t>
            </a:r>
            <a:r>
              <a:rPr lang="ru-RU" b="1" dirty="0" smtClean="0"/>
              <a:t> века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71480"/>
            <a:ext cx="8458200" cy="9144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МБОУ СОШ №14</a:t>
            </a:r>
          </a:p>
          <a:p>
            <a:pPr algn="ctr"/>
            <a:r>
              <a:rPr lang="ru-RU" sz="1600" b="1" dirty="0" err="1" smtClean="0">
                <a:solidFill>
                  <a:srgbClr val="FF0000"/>
                </a:solidFill>
              </a:rPr>
              <a:t>пгт</a:t>
            </a:r>
            <a:r>
              <a:rPr lang="ru-RU" sz="1600" b="1" dirty="0" smtClean="0">
                <a:solidFill>
                  <a:srgbClr val="FF0000"/>
                </a:solidFill>
              </a:rPr>
              <a:t> Ильский 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86454"/>
            <a:ext cx="8643998" cy="71437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1956 г. Учащиеся 4 класса. Учителя: Вуколова А.М., </a:t>
            </a:r>
            <a:r>
              <a:rPr lang="ru-RU" sz="1600" b="1" dirty="0" err="1" smtClean="0"/>
              <a:t>Витушко</a:t>
            </a:r>
            <a:r>
              <a:rPr lang="ru-RU" sz="1600" b="1" dirty="0" smtClean="0"/>
              <a:t> М.Н.</a:t>
            </a:r>
            <a:endParaRPr lang="ru-RU" sz="1600" b="1" dirty="0"/>
          </a:p>
        </p:txBody>
      </p:sp>
      <p:pic>
        <p:nvPicPr>
          <p:cNvPr id="9218" name="Picture 2" descr="C:\Documents and Settings\Admin\Мои документы\школа 50-х\HWScan0019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72560" cy="5300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86454"/>
            <a:ext cx="8715436" cy="64293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1956 г. Учащиеся 8а класса.  Учителя  (слева направо):  </a:t>
            </a:r>
            <a:r>
              <a:rPr lang="ru-RU" sz="1600" b="1" dirty="0" err="1" smtClean="0"/>
              <a:t>Думаев</a:t>
            </a:r>
            <a:r>
              <a:rPr lang="ru-RU" sz="1600" b="1" dirty="0" smtClean="0"/>
              <a:t> В.К.,  </a:t>
            </a:r>
            <a:r>
              <a:rPr lang="ru-RU" sz="1600" b="1" dirty="0" err="1" smtClean="0"/>
              <a:t>Шеметова</a:t>
            </a:r>
            <a:r>
              <a:rPr lang="ru-RU" sz="1600" b="1" dirty="0" smtClean="0"/>
              <a:t> А.К.,   завуч школы </a:t>
            </a:r>
            <a:r>
              <a:rPr lang="ru-RU" sz="1600" b="1" dirty="0" err="1" smtClean="0"/>
              <a:t>Беличенко</a:t>
            </a:r>
            <a:r>
              <a:rPr lang="ru-RU" sz="1600" b="1" dirty="0" smtClean="0"/>
              <a:t> С.И., </a:t>
            </a:r>
            <a:r>
              <a:rPr lang="ru-RU" sz="1600" b="1" dirty="0" err="1" smtClean="0"/>
              <a:t>Белоусенко</a:t>
            </a:r>
            <a:r>
              <a:rPr lang="ru-RU" sz="1600" b="1" dirty="0" smtClean="0"/>
              <a:t> Н.Н.,  пионервожатая  Беликова А.Г.</a:t>
            </a:r>
            <a:endParaRPr lang="ru-RU" sz="1600" b="1" dirty="0"/>
          </a:p>
        </p:txBody>
      </p:sp>
      <p:pic>
        <p:nvPicPr>
          <p:cNvPr id="10242" name="Picture 2" descr="C:\Documents and Settings\Admin\Мои документы\школа 50-х\HWScan0018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59603" cy="5401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5016"/>
            <a:ext cx="8229600" cy="71437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 Осень 1958 г. Мальчики 10 а класса   на уроке  военного дела </a:t>
            </a:r>
            <a:endParaRPr lang="ru-RU" sz="1600" b="1" dirty="0"/>
          </a:p>
        </p:txBody>
      </p:sp>
      <p:pic>
        <p:nvPicPr>
          <p:cNvPr id="11266" name="Picture 2" descr="C:\Documents and Settings\Admin\Мои документы\школа 50-х\HWScan0018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286676" cy="5391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000768"/>
            <a:ext cx="8229600" cy="64294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22 апреля 1958г. День встречи пионеров 4в класса </a:t>
            </a:r>
            <a:r>
              <a:rPr lang="ru-RU" sz="1600" b="1" smtClean="0"/>
              <a:t>с комсомольцами  в/ч  26345</a:t>
            </a:r>
            <a:endParaRPr lang="ru-RU" sz="1600" b="1" dirty="0"/>
          </a:p>
        </p:txBody>
      </p:sp>
      <p:pic>
        <p:nvPicPr>
          <p:cNvPr id="12290" name="Picture 2" descr="C:\Documents and Settings\Admin\Мои документы\школа 50-х\HWScan0018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358246" cy="5675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5643578"/>
            <a:ext cx="8229600" cy="785818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1951г. Учащиеся 6 класса.  Учителя: Дашко Л.В., </a:t>
            </a:r>
            <a:r>
              <a:rPr lang="ru-RU" sz="1600" b="1" dirty="0" err="1" smtClean="0"/>
              <a:t>Беличенко</a:t>
            </a:r>
            <a:r>
              <a:rPr lang="ru-RU" sz="1600" b="1" dirty="0"/>
              <a:t>  </a:t>
            </a:r>
            <a:r>
              <a:rPr lang="ru-RU" sz="1600" b="1" dirty="0" smtClean="0"/>
              <a:t>С.И., М</a:t>
            </a:r>
            <a:r>
              <a:rPr lang="ru-RU" sz="1600" b="1" i="1" dirty="0" smtClean="0"/>
              <a:t>ороз М.А. </a:t>
            </a:r>
            <a:endParaRPr lang="ru-RU" sz="1600" b="1" dirty="0"/>
          </a:p>
        </p:txBody>
      </p:sp>
      <p:pic>
        <p:nvPicPr>
          <p:cNvPr id="1026" name="Picture 2" descr="C:\Documents and Settings\Admin\Мои документы\школа 50-х\HWScan0019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105171" cy="5500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86454"/>
            <a:ext cx="8229600" cy="714372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/>
              <a:t>1951г. Учащиеся 7а класса. Учителя (слева направо): </a:t>
            </a:r>
            <a:r>
              <a:rPr lang="ru-RU" sz="1600" b="1" dirty="0" err="1" smtClean="0"/>
              <a:t>Бочарникова</a:t>
            </a:r>
            <a:r>
              <a:rPr lang="ru-RU" sz="1600" b="1" dirty="0" smtClean="0"/>
              <a:t>  А.С., </a:t>
            </a:r>
            <a:r>
              <a:rPr lang="ru-RU" sz="1600" b="1" dirty="0" err="1" smtClean="0"/>
              <a:t>Дегтёв</a:t>
            </a:r>
            <a:r>
              <a:rPr lang="ru-RU" sz="1600" b="1" dirty="0" smtClean="0"/>
              <a:t> В.И.,  </a:t>
            </a:r>
            <a:r>
              <a:rPr lang="ru-RU" sz="1600" b="1" dirty="0" err="1" smtClean="0"/>
              <a:t>Талановская</a:t>
            </a:r>
            <a:r>
              <a:rPr lang="ru-RU" sz="1600" b="1" dirty="0" smtClean="0"/>
              <a:t>  М.А., </a:t>
            </a:r>
            <a:r>
              <a:rPr lang="ru-RU" sz="1600" b="1" dirty="0" err="1" smtClean="0"/>
              <a:t>Устиновская</a:t>
            </a:r>
            <a:r>
              <a:rPr lang="ru-RU" sz="1600" b="1" dirty="0" smtClean="0"/>
              <a:t> А.В. (завуч), </a:t>
            </a:r>
            <a:r>
              <a:rPr lang="ru-RU" sz="1600" b="1" dirty="0" err="1" smtClean="0"/>
              <a:t>Кильпута</a:t>
            </a:r>
            <a:r>
              <a:rPr lang="ru-RU" sz="1600" b="1" dirty="0" smtClean="0"/>
              <a:t> </a:t>
            </a:r>
            <a:r>
              <a:rPr lang="ru-RU" sz="1600" b="1" dirty="0" smtClean="0"/>
              <a:t>В.И. (директор),  </a:t>
            </a:r>
            <a:r>
              <a:rPr lang="ru-RU" sz="1600" b="1" dirty="0" err="1" smtClean="0"/>
              <a:t>Зоз</a:t>
            </a:r>
            <a:r>
              <a:rPr lang="ru-RU" sz="1600" b="1" dirty="0" smtClean="0"/>
              <a:t> А.А.</a:t>
            </a:r>
            <a:endParaRPr lang="ru-RU" sz="1600" b="1" dirty="0"/>
          </a:p>
        </p:txBody>
      </p:sp>
      <p:pic>
        <p:nvPicPr>
          <p:cNvPr id="2050" name="Picture 2" descr="C:\Documents and Settings\Admin\Мои документы\школа 50-х\HWScan0019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290"/>
            <a:ext cx="7582359" cy="5343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Последний звонок . Выпуск 1952г.</a:t>
            </a:r>
            <a:endParaRPr lang="ru-RU" sz="1600" b="1" dirty="0"/>
          </a:p>
        </p:txBody>
      </p:sp>
      <p:pic>
        <p:nvPicPr>
          <p:cNvPr id="3074" name="Picture 2" descr="C:\Documents and Settings\Admin\Мои документы\школа 50-х\HWScan0019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429684" cy="4514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229600" cy="785810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1 сентября 1952г.</a:t>
            </a:r>
            <a:endParaRPr lang="ru-RU" sz="1600" b="1" dirty="0"/>
          </a:p>
        </p:txBody>
      </p:sp>
      <p:pic>
        <p:nvPicPr>
          <p:cNvPr id="4098" name="Picture 2" descr="C:\Documents and Settings\Admin\Мои документы\школа 50-х\HWScan0019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363515" cy="5122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643578"/>
            <a:ext cx="8229600" cy="78581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/>
              <a:t>1952 г. Учащиеся 6 класса. Учителя (слева направо): </a:t>
            </a:r>
            <a:r>
              <a:rPr lang="ru-RU" sz="1600" b="1" dirty="0" err="1" smtClean="0"/>
              <a:t>Бочарникова</a:t>
            </a:r>
            <a:r>
              <a:rPr lang="ru-RU" sz="1600" b="1" dirty="0" smtClean="0"/>
              <a:t> А.С., Коваленко Е.И., Бредихина Н.М., Ермолаева К.П.,  Пшеничный Н.З.,  Ковалёва З.П.</a:t>
            </a:r>
            <a:endParaRPr lang="ru-RU" sz="1600" b="1" dirty="0"/>
          </a:p>
        </p:txBody>
      </p:sp>
      <p:pic>
        <p:nvPicPr>
          <p:cNvPr id="5122" name="Picture 2" descr="C:\Documents and Settings\Admin\Мои документы\школа 50-х\HWScan0019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143800" cy="5264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5016"/>
            <a:ext cx="8229600" cy="857256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1953г. 9 класс. Учителя (слева направо): </a:t>
            </a:r>
            <a:r>
              <a:rPr lang="ru-RU" sz="1600" b="1" dirty="0" err="1" smtClean="0"/>
              <a:t>Черняга</a:t>
            </a:r>
            <a:r>
              <a:rPr lang="ru-RU" sz="1600" b="1" dirty="0" smtClean="0"/>
              <a:t> А.А., </a:t>
            </a:r>
            <a:r>
              <a:rPr lang="ru-RU" sz="1600" b="1" dirty="0" err="1" smtClean="0"/>
              <a:t>Дегтёв</a:t>
            </a:r>
            <a:r>
              <a:rPr lang="ru-RU" sz="1600" b="1" dirty="0" smtClean="0"/>
              <a:t> В.И., Токарева А.Ф., </a:t>
            </a:r>
            <a:r>
              <a:rPr lang="ru-RU" sz="1600" b="1" dirty="0" err="1" smtClean="0"/>
              <a:t>Зоз</a:t>
            </a:r>
            <a:r>
              <a:rPr lang="ru-RU" sz="1600" b="1" dirty="0" smtClean="0"/>
              <a:t> А.А., </a:t>
            </a:r>
            <a:r>
              <a:rPr lang="ru-RU" sz="1600" b="1" dirty="0" err="1" smtClean="0"/>
              <a:t>Кильпута</a:t>
            </a:r>
            <a:r>
              <a:rPr lang="ru-RU" sz="1600" b="1" dirty="0" smtClean="0"/>
              <a:t> В.И., </a:t>
            </a:r>
            <a:r>
              <a:rPr lang="ru-RU" sz="1600" b="1" dirty="0" err="1" smtClean="0"/>
              <a:t>Устиновская</a:t>
            </a:r>
            <a:r>
              <a:rPr lang="ru-RU" sz="1600" b="1" dirty="0" smtClean="0"/>
              <a:t> А.В.,  </a:t>
            </a:r>
            <a:r>
              <a:rPr lang="ru-RU" sz="1600" b="1" dirty="0" err="1" smtClean="0"/>
              <a:t>Сюськова</a:t>
            </a:r>
            <a:r>
              <a:rPr lang="ru-RU" sz="1600" b="1" dirty="0" smtClean="0"/>
              <a:t> А.А.</a:t>
            </a:r>
            <a:endParaRPr lang="ru-RU" sz="1600" b="1" dirty="0"/>
          </a:p>
        </p:txBody>
      </p:sp>
      <p:pic>
        <p:nvPicPr>
          <p:cNvPr id="6146" name="Picture 2" descr="C:\Documents and Settings\Admin\Мои документы\школа 50-х\HWScan0019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7429552" cy="5499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857892"/>
            <a:ext cx="8229600" cy="71437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 Выпуск 1953г. 10 класс. Учителя (слева направо): </a:t>
            </a:r>
            <a:r>
              <a:rPr lang="ru-RU" sz="1600" b="1" dirty="0" err="1" smtClean="0"/>
              <a:t>Бочарникова</a:t>
            </a:r>
            <a:r>
              <a:rPr lang="ru-RU" sz="1600" b="1" dirty="0" smtClean="0"/>
              <a:t> А.С., Коваленко Е.И., Андронова К.Н., </a:t>
            </a:r>
            <a:r>
              <a:rPr lang="ru-RU" sz="1600" b="1" dirty="0" err="1" smtClean="0"/>
              <a:t>Кильпута</a:t>
            </a:r>
            <a:r>
              <a:rPr lang="ru-RU" sz="1600" b="1" dirty="0" smtClean="0"/>
              <a:t> В.И., </a:t>
            </a:r>
            <a:r>
              <a:rPr lang="ru-RU" sz="1600" b="1" dirty="0" err="1" smtClean="0"/>
              <a:t>Устиновская</a:t>
            </a:r>
            <a:r>
              <a:rPr lang="ru-RU" sz="1600" b="1" dirty="0" smtClean="0"/>
              <a:t> А.В., </a:t>
            </a:r>
            <a:r>
              <a:rPr lang="ru-RU" sz="1600" b="1" dirty="0" err="1" smtClean="0"/>
              <a:t>Кайшев</a:t>
            </a:r>
            <a:r>
              <a:rPr lang="ru-RU" sz="1600" b="1" dirty="0" smtClean="0"/>
              <a:t> И.Л.</a:t>
            </a:r>
            <a:endParaRPr lang="ru-RU" sz="1600" b="1" dirty="0"/>
          </a:p>
        </p:txBody>
      </p:sp>
      <p:pic>
        <p:nvPicPr>
          <p:cNvPr id="7170" name="Picture 2" descr="C:\Documents and Settings\Admin\Мои документы\школа 50-х\HWScan0019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8001056" cy="5487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16"/>
            <a:ext cx="8643966" cy="64293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1954 г. Учащиеся 2а класса.  Учительница </a:t>
            </a:r>
            <a:r>
              <a:rPr lang="ru-RU" sz="1600" b="1" dirty="0" err="1" smtClean="0"/>
              <a:t>Мирошникова</a:t>
            </a:r>
            <a:r>
              <a:rPr lang="ru-RU" sz="1600" b="1" dirty="0" smtClean="0"/>
              <a:t> Г.М., </a:t>
            </a:r>
            <a:r>
              <a:rPr lang="ru-RU" sz="1600" b="1" dirty="0" err="1" smtClean="0"/>
              <a:t>техслужащая</a:t>
            </a:r>
            <a:r>
              <a:rPr lang="ru-RU" sz="1600" b="1" dirty="0" smtClean="0"/>
              <a:t> Хорошенькая М.И.</a:t>
            </a:r>
            <a:endParaRPr lang="ru-RU" sz="1600" b="1" dirty="0"/>
          </a:p>
        </p:txBody>
      </p:sp>
      <p:pic>
        <p:nvPicPr>
          <p:cNvPr id="8194" name="Picture 2" descr="C:\Documents and Settings\Admin\Мои документы\школа 50-х\HWScan0019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7929618" cy="53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</TotalTime>
  <Words>247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Школа   50-х хх века </vt:lpstr>
      <vt:lpstr>1951г. Учащиеся 6 класса.  Учителя: Дашко Л.В., Беличенко  С.И., Мороз М.А. </vt:lpstr>
      <vt:lpstr>1951г. Учащиеся 7а класса. Учителя (слева направо): Бочарникова  А.С., Дегтёв В.И.,  Талановская  М.А., Устиновская А.В. (завуч), Кильпута В.И. (директор),  Зоз А.А.</vt:lpstr>
      <vt:lpstr>Последний звонок . Выпуск 1952г.</vt:lpstr>
      <vt:lpstr>1 сентября 1952г.</vt:lpstr>
      <vt:lpstr>1952 г. Учащиеся 6 класса. Учителя (слева направо): Бочарникова А.С., Коваленко Е.И., Бредихина Н.М., Ермолаева К.П.,  Пшеничный Н.З.,  Ковалёва З.П.</vt:lpstr>
      <vt:lpstr>1953г. 9 класс. Учителя (слева направо): Черняга А.А., Дегтёв В.И., Токарева А.Ф., Зоз А.А., Кильпута В.И., Устиновская А.В.,  Сюськова А.А.</vt:lpstr>
      <vt:lpstr> Выпуск 1953г. 10 класс. Учителя (слева направо): Бочарникова А.С., Коваленко Е.И., Андронова К.Н., Кильпута В.И., Устиновская А.В., Кайшев И.Л.</vt:lpstr>
      <vt:lpstr>1954 г. Учащиеся 2а класса.  Учительница Мирошникова Г.М., техслужащая Хорошенькая М.И.</vt:lpstr>
      <vt:lpstr>1956 г. Учащиеся 4 класса. Учителя: Вуколова А.М., Витушко М.Н.</vt:lpstr>
      <vt:lpstr>1956 г. Учащиеся 8а класса.  Учителя  (слева направо):  Думаев В.К.,  Шеметова А.К.,   завуч школы Беличенко С.И., Белоусенко Н.Н.,  пионервожатая  Беликова А.Г.</vt:lpstr>
      <vt:lpstr> Осень 1958 г. Мальчики 10 а класса   на уроке  военного дела </vt:lpstr>
      <vt:lpstr>22 апреля 1958г. День встречи пионеров 4в класса с комсомольцами  в/ч  26345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1951г. Учащиеся 6 класса.  Учителя: Дашко Л.В., Беличенко  С.И., Мороз М.А. </dc:title>
  <dc:creator>Admin</dc:creator>
  <cp:lastModifiedBy>МОУ14</cp:lastModifiedBy>
  <cp:revision>13</cp:revision>
  <dcterms:created xsi:type="dcterms:W3CDTF">2014-01-09T18:47:55Z</dcterms:created>
  <dcterms:modified xsi:type="dcterms:W3CDTF">2014-01-13T06:17:20Z</dcterms:modified>
</cp:coreProperties>
</file>