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78" r:id="rId3"/>
    <p:sldId id="263" r:id="rId4"/>
    <p:sldId id="257" r:id="rId5"/>
    <p:sldId id="259" r:id="rId6"/>
    <p:sldId id="266" r:id="rId7"/>
    <p:sldId id="267" r:id="rId8"/>
    <p:sldId id="279" r:id="rId9"/>
    <p:sldId id="281" r:id="rId10"/>
    <p:sldId id="269" r:id="rId11"/>
    <p:sldId id="270" r:id="rId12"/>
    <p:sldId id="271" r:id="rId13"/>
    <p:sldId id="272" r:id="rId14"/>
    <p:sldId id="273" r:id="rId15"/>
    <p:sldId id="280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126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794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14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341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411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499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756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94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549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283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513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2668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поиск\Desktop\depositphotos_9153303-stock-photo-vintage-background-with-old-c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0" y="2204864"/>
            <a:ext cx="50223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бюджетное учреждение   основная общеобразовательная </a:t>
            </a:r>
          </a:p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 № 32 им. Г. К. Жукова </a:t>
            </a:r>
          </a:p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 Бесскорбной 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300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иск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084168" y="1"/>
            <a:ext cx="30598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8497"/>
            <a:ext cx="4392488" cy="340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631" y="3185591"/>
            <a:ext cx="3312368" cy="367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43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поиск\Desktop\_fony_yapfiles.r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1439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-180528" y="1"/>
            <a:ext cx="50223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«Посылка солдату»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"/>
            <a:ext cx="3888432" cy="4797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4248472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782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иск\Desktop\_fony_yapfiles.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1439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1"/>
            <a:ext cx="47160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«Бескозырка»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9907"/>
            <a:ext cx="4895527" cy="420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534" y="3140968"/>
            <a:ext cx="4592013" cy="3710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672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иск\Desktop\depositphotos_9153303-stock-photo-vintage-background-with-old-car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 rot="10800000" flipV="1">
            <a:off x="1" y="1"/>
            <a:ext cx="35452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Парта героя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237" y="0"/>
            <a:ext cx="518457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6" y="2780928"/>
            <a:ext cx="3954371" cy="4132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1610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иск\Desktop\image_5b63057577d5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615608" y="0"/>
            <a:ext cx="3528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«сад памяти»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4067944" cy="449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69660"/>
            <a:ext cx="4139505" cy="509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342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иск\Desktop\depositphotos_9153303-stock-photo-vintage-background-with-old-car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9049"/>
            <a:ext cx="8640960" cy="63367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32656"/>
            <a:ext cx="547260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1052736"/>
            <a:ext cx="3096344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ПОЗДРАВЛЕНИЯ ВЕТЕРАНА ВЕЛИКОЙ ОТЕЧЕСТВЕННОЙ ВОЙНЫ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787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иск\Desktop\depositphotos_9153303-stock-photo-vintage-background-with-old-c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0"/>
            <a:ext cx="52696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1309022"/>
            <a:ext cx="3168352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911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поиск\Desktop\image_5b63057577d5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796136" y="260649"/>
            <a:ext cx="30786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акция «синий                                    платочек»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0" y="0"/>
            <a:ext cx="5546932" cy="6884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5163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поиск\Desktop\810d89c8878d7bf70aa8d7d6ade192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763688" y="1340768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7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поиск\Desktop\depositphotos_9153303-stock-photo-vintage-background-with-old-c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0" y="2204864"/>
            <a:ext cx="5022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Военно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патриотическая работа обучающихся МОБУООШ № 32 им. Г.К. Жукова ст. Бесскорбной на приз имени маршала Г.К. Жукова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6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поиск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20483" name="Picture 3" descr="C:\Users\поиск\Desktop\img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4" name="Picture 4" descr="C:\Users\поиск\Desktop\img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634"/>
            <a:ext cx="8964488" cy="6723366"/>
          </a:xfrm>
          <a:prstGeom prst="rect">
            <a:avLst/>
          </a:prstGeom>
          <a:noFill/>
        </p:spPr>
      </p:pic>
      <p:pic>
        <p:nvPicPr>
          <p:cNvPr id="1028" name="Picture 4" descr="C:\Users\Валя\Pictures\IMG_01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2" y="3463169"/>
            <a:ext cx="4505001" cy="337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995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 представителем хуторского казачьего общества в лице атамана Лимаренко Алексея Александровича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889" y="0"/>
            <a:ext cx="5479111" cy="3463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4693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3" name="Picture 7" descr="C:\Users\поиск\Desktop\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9465" name="Picture 9" descr="E:\Фото 2019\11.02.2019\IMG_01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50958"/>
            <a:ext cx="5076056" cy="38070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4048" y="116632"/>
            <a:ext cx="40324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 представителем хуторского казачьего общества в лице атамана Лимаренко Алексея Александровича  </a:t>
            </a:r>
          </a:p>
        </p:txBody>
      </p:sp>
      <p:pic>
        <p:nvPicPr>
          <p:cNvPr id="2050" name="Picture 2" descr="C:\Users\Admin\Desktop\Жуков\Жуков 2021\Фото для призентации\IMG-20211018-WA01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5" y="-30476"/>
            <a:ext cx="5292082" cy="374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675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иск\Desktop\10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-99392"/>
            <a:ext cx="30598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 </a:t>
            </a:r>
          </a:p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«Мой папа солдат!»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1"/>
            <a:ext cx="4608512" cy="3401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443" y="3401617"/>
            <a:ext cx="4536504" cy="345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039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поиск\Desktop\hello_html_6f889a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980729"/>
            <a:ext cx="41764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</a:t>
            </a:r>
          </a:p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– 4 классы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0"/>
            <a:ext cx="248478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68960"/>
            <a:ext cx="3312368" cy="362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243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поиск\Desktop\hello_html_6f889a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C:\Users\поиск\Desktop\Конкурс рисунков\IMG-20190220-WA0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996952"/>
            <a:ext cx="2218043" cy="3672408"/>
          </a:xfrm>
          <a:prstGeom prst="rect">
            <a:avLst/>
          </a:prstGeom>
          <a:noFill/>
        </p:spPr>
      </p:pic>
      <p:pic>
        <p:nvPicPr>
          <p:cNvPr id="1028" name="Picture 4" descr="C:\Users\поиск\Desktop\Конкурс рисунков\IMG-20190220-WA00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996952"/>
            <a:ext cx="2376264" cy="359730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764705"/>
            <a:ext cx="41764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</a:t>
            </a:r>
          </a:p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– 4 классы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113509"/>
            <a:ext cx="459430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76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5395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072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27" y="2420888"/>
            <a:ext cx="3526307" cy="443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2584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364</TotalTime>
  <Words>119</Words>
  <Application>Microsoft Office PowerPoint</Application>
  <PresentationFormat>Экран (4:3)</PresentationFormat>
  <Paragraphs>51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</dc:creator>
  <cp:lastModifiedBy>Admin</cp:lastModifiedBy>
  <cp:revision>23</cp:revision>
  <dcterms:created xsi:type="dcterms:W3CDTF">2020-10-14T05:19:33Z</dcterms:created>
  <dcterms:modified xsi:type="dcterms:W3CDTF">2021-10-19T08:55:26Z</dcterms:modified>
</cp:coreProperties>
</file>