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171E2-E84B-4FED-BFAC-FC17FF655E02}" type="datetimeFigureOut">
              <a:rPr lang="ru-RU"/>
              <a:pPr>
                <a:defRPr/>
              </a:pPr>
              <a:t>21.03.2012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13346-1C8C-4A66-A43C-8AA4999CC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67A49-7534-4C2F-8964-F7B22A4CF3C2}" type="datetimeFigureOut">
              <a:rPr lang="ru-RU"/>
              <a:pPr>
                <a:defRPr/>
              </a:pPr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17111-AD48-4379-AA94-F021EB79A7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751BB-8449-4B4C-A7BC-5980E1FD9C59}" type="datetimeFigureOut">
              <a:rPr lang="ru-RU"/>
              <a:pPr>
                <a:defRPr/>
              </a:pPr>
              <a:t>21.03.2012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A17AF-A644-4BD5-97D7-A0AFA57A7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97B06-75E1-4885-B70F-F4A0A81A85A4}" type="datetimeFigureOut">
              <a:rPr lang="ru-RU"/>
              <a:pPr>
                <a:defRPr/>
              </a:pPr>
              <a:t>21.03.2012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7A0D5-FBF4-448D-B257-65A567654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7BA63-63C9-42F5-A50B-B2A0222830F4}" type="datetimeFigureOut">
              <a:rPr lang="ru-RU"/>
              <a:pPr>
                <a:defRPr/>
              </a:pPr>
              <a:t>21.03.2012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A6E86-9579-42EE-A429-3C0C015635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CC717-E5D0-42C0-AA02-D417BE780EC7}" type="datetimeFigureOut">
              <a:rPr lang="ru-RU"/>
              <a:pPr>
                <a:defRPr/>
              </a:pPr>
              <a:t>21.03.2012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1508B-F798-414F-B190-E2F442B6F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44CF4-C658-4181-8A2B-A36571E8E0C0}" type="datetimeFigureOut">
              <a:rPr lang="ru-RU"/>
              <a:pPr>
                <a:defRPr/>
              </a:pPr>
              <a:t>21.03.2012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EFBF4-845A-46BF-B2F9-ED8122199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A5714-7A07-47D4-85E6-9122641B7A4F}" type="datetimeFigureOut">
              <a:rPr lang="ru-RU"/>
              <a:pPr>
                <a:defRPr/>
              </a:pPr>
              <a:t>21.03.2012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0AD00-A2C0-4967-AEB1-A7C252F1F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95849-36E0-4F81-B105-0FA58E75F971}" type="datetimeFigureOut">
              <a:rPr lang="ru-RU"/>
              <a:pPr>
                <a:defRPr/>
              </a:pPr>
              <a:t>21.03.2012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F3A43-1CA1-474F-B52E-0125054760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5792C-629D-42D6-9EE2-752ADED0B447}" type="datetimeFigureOut">
              <a:rPr lang="ru-RU"/>
              <a:pPr>
                <a:defRPr/>
              </a:pPr>
              <a:t>21.03.2012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E33D7-2F71-43EC-878B-3A26352BB2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E5CCF3-F1DB-4E69-B8CC-860D36BAD1C7}" type="datetimeFigureOut">
              <a:rPr lang="ru-RU"/>
              <a:pPr>
                <a:defRPr/>
              </a:pPr>
              <a:t>21.03.2012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3A56F5-6423-4E28-8A5D-120D7C22C5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19" r:id="rId3"/>
    <p:sldLayoutId id="2147483722" r:id="rId4"/>
    <p:sldLayoutId id="2147483718" r:id="rId5"/>
    <p:sldLayoutId id="2147483723" r:id="rId6"/>
    <p:sldLayoutId id="2147483724" r:id="rId7"/>
    <p:sldLayoutId id="2147483725" r:id="rId8"/>
    <p:sldLayoutId id="2147483717" r:id="rId9"/>
    <p:sldLayoutId id="2147483726" r:id="rId10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C%D0%B5%D0%B4%D0%B0%D0%BB%D1%8C_%C2%AB%D0%97%D0%B0_%D0%BE%D0%B1%D0%BE%D1%80%D0%BE%D0%BD%D1%83_%D0%A1%D1%82%D0%B0%D0%BB%D0%B8%D0%BD%D0%B3%D1%80%D0%B0%D0%B4%D0%B0%C2%BB" TargetMode="External"/><Relationship Id="rId13" Type="http://schemas.openxmlformats.org/officeDocument/2006/relationships/hyperlink" Target="http://ru.wikipedia.org/wiki/%D0%9C%D0%B5%D0%B4%D0%B0%D0%BB%D1%8C_%C2%AB%D0%97%D0%B0_%D0%BE%D1%81%D0%B2%D0%BE%D0%B1%D0%BE%D0%B6%D0%B4%D0%B5%D0%BD%D0%B8%D0%B5_%D0%92%D0%B0%D1%80%D1%88%D0%B0%D0%B2%D1%8B%C2%BB" TargetMode="External"/><Relationship Id="rId18" Type="http://schemas.openxmlformats.org/officeDocument/2006/relationships/hyperlink" Target="http://ru.wikipedia.org/wiki/%D0%9C%D0%B5%D0%B4%D0%B0%D0%BB%D1%8C_%C2%AB40_%D0%BB%D0%B5%D1%82_%D0%92%D0%BE%D0%BE%D1%80%D1%83%D0%B6%D0%B5%D0%BD%D0%BD%D1%8B%D1%85_%D0%A1%D0%B8%D0%BB_%D0%A1%D0%A1%D0%A1%D0%A0%C2%BB" TargetMode="External"/><Relationship Id="rId26" Type="http://schemas.openxmlformats.org/officeDocument/2006/relationships/hyperlink" Target="http://ru.wikipedia.org/wiki/%D0%9E%D1%80%D0%B4%D0%B5%D0%BD_%D0%9A%D1%80%D0%B0%D1%81%D0%BD%D0%BE%D0%B3%D0%BE_%D0%97%D0%BD%D0%B0%D0%BC%D0%B5%D0%BD%D0%B8" TargetMode="External"/><Relationship Id="rId3" Type="http://schemas.openxmlformats.org/officeDocument/2006/relationships/hyperlink" Target="http://ru.wikipedia.org/wiki/%D0%9E%D1%80%D0%B4%D0%B5%D0%BD_%D0%9A%D1%83%D1%82%D1%83%D0%B7%D0%BE%D0%B2%D0%B0_1-%D0%B9_%D1%81%D1%82%D0%B5%D0%BF%D0%B5%D0%BD%D0%B8" TargetMode="External"/><Relationship Id="rId21" Type="http://schemas.openxmlformats.org/officeDocument/2006/relationships/image" Target="../media/image75.jpeg"/><Relationship Id="rId7" Type="http://schemas.openxmlformats.org/officeDocument/2006/relationships/hyperlink" Target="http://ru.wikipedia.org/wiki/%D0%9C%D0%B5%D0%B4%D0%B0%D0%BB%D1%8C_%C2%AB%D0%97%D0%B0_%D0%BE%D0%B1%D0%BE%D1%80%D0%BE%D0%BD%D1%83_%D0%9B%D0%B5%D0%BD%D0%B8%D0%BD%D0%B3%D1%80%D0%B0%D0%B4%D0%B0%C2%BB" TargetMode="External"/><Relationship Id="rId12" Type="http://schemas.openxmlformats.org/officeDocument/2006/relationships/hyperlink" Target="http://ru.wikipedia.org/wiki/%D0%9C%D0%B5%D0%B4%D0%B0%D0%BB%D1%8C_%C2%AB%D0%97%D0%B0_%D0%B2%D0%B7%D1%8F%D1%82%D0%B8%D0%B5_%D0%91%D0%B5%D1%80%D0%BB%D0%B8%D0%BD%D0%B0%C2%BB" TargetMode="External"/><Relationship Id="rId17" Type="http://schemas.openxmlformats.org/officeDocument/2006/relationships/hyperlink" Target="http://ru.wikipedia.org/wiki/%D0%9C%D0%B5%D0%B4%D0%B0%D0%BB%D1%8C_%C2%AB30_%D0%BB%D0%B5%D1%82_%D0%A1%D0%BE%D0%B2%D0%B5%D1%82%D1%81%D0%BA%D0%BE%D0%B9_%D0%90%D1%80%D0%BC%D0%B8%D0%B8_%D0%B8_%D0%A4%D0%BB%D0%BE%D1%82%D0%B0%C2%BB" TargetMode="External"/><Relationship Id="rId25" Type="http://schemas.openxmlformats.org/officeDocument/2006/relationships/hyperlink" Target="http://ru.wikipedia.org/wiki/%D0%9E%D1%80%D0%B4%D0%B5%D0%BD_%D0%9E%D0%BA%D1%82%D1%8F%D0%B1%D1%80%D1%8C%D1%81%D0%BA%D0%BE%D0%B9_%D1%80%D0%B5%D0%B2%D0%BE%D0%BB%D1%8E%D1%86%D0%B8%D0%B8" TargetMode="External"/><Relationship Id="rId2" Type="http://schemas.openxmlformats.org/officeDocument/2006/relationships/hyperlink" Target="http://ru.wikipedia.org/wiki/%D0%9E%D1%80%D0%B4%D0%B5%D0%BD_%D0%A1%D1%83%D0%B2%D0%BE%D1%80%D0%BE%D0%B2%D0%B0" TargetMode="External"/><Relationship Id="rId16" Type="http://schemas.openxmlformats.org/officeDocument/2006/relationships/hyperlink" Target="http://ru.wikipedia.org/wiki/%D0%9C%D0%B5%D0%B4%D0%B0%D0%BB%D1%8C_%C2%AB%D0%92_%D0%BF%D0%B0%D0%BC%D1%8F%D1%82%D1%8C_250-%D0%BB%D0%B5%D1%82%D0%B8%D1%8F_%D0%9B%D0%B5%D0%BD%D0%B8%D0%BD%D0%B3%D1%80%D0%B0%D0%B4%D0%B0%C2%BB" TargetMode="External"/><Relationship Id="rId20" Type="http://schemas.openxmlformats.org/officeDocument/2006/relationships/image" Target="../media/image74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u.wikipedia.org/wiki/%D0%9C%D0%B5%D0%B4%D0%B0%D0%BB%D1%8C_%C2%AB%D0%97%D0%B0_%D0%BE%D0%B1%D0%BE%D1%80%D0%BE%D0%BD%D1%83_%D0%9C%D0%BE%D1%81%D0%BA%D0%B2%D1%8B%C2%BB" TargetMode="External"/><Relationship Id="rId11" Type="http://schemas.openxmlformats.org/officeDocument/2006/relationships/hyperlink" Target="http://ru.wikipedia.org/wiki/%D0%9C%D0%B5%D0%B4%D0%B0%D0%BB%D1%8C_%C2%AB%D0%97%D0%B0_%D0%9F%D0%BE%D0%B1%D0%B5%D0%B4%D1%83_%D0%BD%D0%B0%D0%B4_%D0%AF%D0%BF%D0%BE%D0%BD%D0%B8%D0%B5%D0%B9%C2%BB" TargetMode="External"/><Relationship Id="rId24" Type="http://schemas.openxmlformats.org/officeDocument/2006/relationships/hyperlink" Target="http://ru.wikipedia.org/wiki/%D0%9E%D1%80%D0%B4%D0%B5%D0%BD_%C2%AB%D0%9F%D0%BE%D0%B1%D0%B5%D0%B4%D0%B0%C2%BB" TargetMode="External"/><Relationship Id="rId5" Type="http://schemas.openxmlformats.org/officeDocument/2006/relationships/hyperlink" Target="http://ru.wikipedia.org/wiki/%D0%9C%D0%B5%D0%B4%D0%B0%D0%BB%D1%8C_%C2%AB20_%D0%BB%D0%B5%D1%82_%D0%A0%D0%B0%D0%B1%D0%BE%D1%87%D0%B5-%D0%9A%D1%80%D0%B5%D1%81%D1%82%D1%8C%D1%8F%D0%BD%D1%81%D0%BA%D0%BE%D0%B9_%D0%9A%D1%80%D0%B0%D1%81%D0%BD%D0%BE%D0%B9_%D0%90%D1%80%D0%BC%D0%B8%D0%B8%C2%BB" TargetMode="External"/><Relationship Id="rId15" Type="http://schemas.openxmlformats.org/officeDocument/2006/relationships/hyperlink" Target="http://ru.wikipedia.org/wiki/%D0%9C%D0%B5%D0%B4%D0%B0%D0%BB%D1%8C_%C2%AB%D0%92_%D0%BF%D0%B0%D0%BC%D1%8F%D1%82%D1%8C_800-%D0%BB%D0%B5%D1%82%D0%B8%D1%8F_%D0%9C%D0%BE%D1%81%D0%BA%D0%B2%D1%8B%C2%BB" TargetMode="External"/><Relationship Id="rId23" Type="http://schemas.openxmlformats.org/officeDocument/2006/relationships/hyperlink" Target="http://ru.wikipedia.org/wiki/%D0%9E%D1%80%D0%B4%D0%B5%D0%BD_%D0%9B%D0%B5%D0%BD%D0%B8%D0%BD%D0%B0" TargetMode="External"/><Relationship Id="rId10" Type="http://schemas.openxmlformats.org/officeDocument/2006/relationships/hyperlink" Target="http://ru.wikipedia.org/wiki/%D0%9C%D0%B5%D0%B4%D0%B0%D0%BB%D1%8C_%C2%AB%D0%97%D0%B0_%D0%9F%D0%BE%D0%B1%D0%B5%D0%B4%D1%83_%D0%BD%D0%B0%D0%B4_%D0%93%D0%B5%D1%80%D0%BC%D0%B0%D0%BD%D0%B8%D0%B5%D0%B9_%D0%B2_%D0%92%D0%B5%D0%BB%D0%B8%D0%BA%D0%BE%D0%B9_%D0%9E%D1%82%D0%B5%D1%87%D0%B5%D1%81%D1%82%D0%B2%D0%B5%D0%BD%D0%BD%D0%BE%D0%B9_%D0%B2%D0%BE%D0%B9%D0%BD%D0%B5_1941-1945_%D0%B3%D0%B3.%C2%BB" TargetMode="External"/><Relationship Id="rId19" Type="http://schemas.openxmlformats.org/officeDocument/2006/relationships/hyperlink" Target="http://ru.wikipedia.org/wiki/%D0%9C%D0%B5%D0%B4%D0%B0%D0%BB%D1%8C_%C2%AB50_%D0%BB%D0%B5%D1%82_%D0%92%D0%BE%D0%BE%D1%80%D1%83%D0%B6%D0%B5%D0%BD%D0%BD%D1%8B%D1%85_%D0%A1%D0%B8%D0%BB_%D0%A1%D0%A1%D0%A1%D0%A0%C2%BB" TargetMode="External"/><Relationship Id="rId4" Type="http://schemas.openxmlformats.org/officeDocument/2006/relationships/hyperlink" Target="http://ru.wikipedia.org/wiki/%D0%9C%D0%B5%D0%B4%D0%B0%D0%BB%D1%8C_%C2%AB%D0%92_%D0%BE%D0%B7%D0%BD%D0%B0%D0%BC%D0%B5%D0%BD%D0%BE%D0%B2%D0%B0%D0%BD%D0%B8%D0%B5_100-%D0%BB%D0%B5%D1%82%D0%B8%D1%8F_%D1%81%D0%BE_%D0%B4%D0%BD%D1%8F_%D1%80%D0%BE%D0%B6%D0%B4%D0%B5%D0%BD%D0%B8%D1%8F_%D0%92%D0%BB%D0%B0%D0%B4%D0%B8%D0%BC%D0%B8%D1%80%D0%B0_%D0%98%D0%BB%D1%8C%D0%B8%D1%87%D0%B0_%D0%9B%D0%B5%D0%BD%D0%B8%D0%BD%D0%B0%C2%BB" TargetMode="External"/><Relationship Id="rId9" Type="http://schemas.openxmlformats.org/officeDocument/2006/relationships/hyperlink" Target="http://ru.wikipedia.org/wiki/%D0%9C%D0%B5%D0%B4%D0%B0%D0%BB%D1%8C_%C2%AB%D0%97%D0%B0_%D0%BE%D0%B1%D0%BE%D1%80%D0%BE%D0%BD%D1%83_%D0%9A%D0%B0%D0%B2%D0%BA%D0%B0%D0%B7%D0%B0%C2%BB" TargetMode="External"/><Relationship Id="rId14" Type="http://schemas.openxmlformats.org/officeDocument/2006/relationships/hyperlink" Target="http://ru.wikipedia.org/wiki/%D0%9C%D0%B5%D0%B4%D0%B0%D0%BB%D1%8C_%C2%AB20_%D0%BB%D0%B5%D1%82_%D0%9F%D0%BE%D0%B1%D0%B5%D0%B4%D1%8B_%D0%B2_%D0%92%D0%B5%D0%BB%D0%B8%D0%BA%D0%BE%D0%B9_%D0%9E%D1%82%D0%B5%D1%87%D0%B5%D1%81%D1%82%D0%B2%D0%B5%D0%BD%D0%BD%D0%BE%D0%B9_%D0%B2%D0%BE%D0%B9%D0%BD%D0%B5_1941-1945_%D0%B3%D0%B3.%C2%BB" TargetMode="External"/><Relationship Id="rId22" Type="http://schemas.openxmlformats.org/officeDocument/2006/relationships/hyperlink" Target="http://ru.wikipedia.org/wiki/%D0%93%D0%B5%D1%80%D0%BE%D0%B9_%D0%A1%D0%BE%D0%B2%D0%B5%D1%82%D1%81%D0%BA%D0%BE%D0%B3%D0%BE_%D0%A1%D0%BE%D1%8E%D0%B7%D0%B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85212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Великие люди России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Георгий Константинович Жуков</a:t>
            </a:r>
            <a:endParaRPr lang="ru-RU" sz="6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6092825"/>
            <a:ext cx="8686800" cy="563563"/>
          </a:xfrm>
        </p:spPr>
        <p:txBody>
          <a:bodyPr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Г.К. Жуков  командир полка,1920-е гг.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G:\Жуков\1924 г Жуков - командир 39 кавалер пол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338" y="115888"/>
            <a:ext cx="4398962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G:\Жуков\Жуков - командир полка 1920-е г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5825" y="115888"/>
            <a:ext cx="441960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3438" y="5921375"/>
            <a:ext cx="4006850" cy="850900"/>
          </a:xfrm>
        </p:spPr>
        <p:txBody>
          <a:bodyPr>
            <a:normAutofit fontScale="92500" lnSpcReduction="20000"/>
          </a:bodyPr>
          <a:lstStyle/>
          <a:p>
            <a:pPr marL="0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Г.К. Жуков с женой Александрой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4248150" cy="663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363" y="2492375"/>
            <a:ext cx="4211637" cy="3155950"/>
          </a:xfrm>
        </p:spPr>
        <p:txBody>
          <a:bodyPr>
            <a:normAutofit fontScale="92500" lnSpcReduction="20000"/>
          </a:bodyPr>
          <a:lstStyle/>
          <a:p>
            <a:pPr marL="0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Два молодых конника – комдив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К. Рокоссовский и комполка Г. К. Жуков. Через много лет они снова проедут рядом – на параде Победы. Начало 1930-х годов.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5888"/>
            <a:ext cx="4824413" cy="669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038" y="5516563"/>
            <a:ext cx="8686800" cy="995362"/>
          </a:xfrm>
        </p:spPr>
        <p:txBody>
          <a:bodyPr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Г.К.Жуков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комбриг - командир Донской казачьей дивизии. 1935 год.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15888"/>
            <a:ext cx="5903913" cy="523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ъект 2"/>
          <p:cNvSpPr>
            <a:spLocks noGrp="1"/>
          </p:cNvSpPr>
          <p:nvPr>
            <p:ph idx="1"/>
          </p:nvPr>
        </p:nvSpPr>
        <p:spPr>
          <a:xfrm>
            <a:off x="5148263" y="5805488"/>
            <a:ext cx="3717925" cy="92233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1937 г.</a:t>
            </a:r>
          </a:p>
        </p:txBody>
      </p:sp>
      <p:pic>
        <p:nvPicPr>
          <p:cNvPr id="26626" name="Picture 2" descr="http://marshal-jukov.narod.ru/zhukov19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4537075" cy="649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223838"/>
            <a:ext cx="399415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ъект 2"/>
          <p:cNvSpPr>
            <a:spLocks noGrp="1"/>
          </p:cNvSpPr>
          <p:nvPr>
            <p:ph idx="1"/>
          </p:nvPr>
        </p:nvSpPr>
        <p:spPr>
          <a:xfrm>
            <a:off x="323850" y="5949950"/>
            <a:ext cx="8686800" cy="635000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Жуковых, 1939 год. Смоленск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5665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4488" y="3173413"/>
            <a:ext cx="1524000" cy="561975"/>
          </a:xfrm>
        </p:spPr>
        <p:txBody>
          <a:bodyPr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1939 г. </a:t>
            </a:r>
            <a:r>
              <a:rPr lang="ru-RU" dirty="0" smtClean="0"/>
              <a:t>                                 </a:t>
            </a:r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5888"/>
            <a:ext cx="4535488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1888" y="115888"/>
            <a:ext cx="40163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4941888" y="3171825"/>
            <a:ext cx="40782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М.С.Никишев, Н.Н.Воронов, 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Г.К.Жуков.</a:t>
            </a:r>
          </a:p>
        </p:txBody>
      </p:sp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713" y="3854450"/>
            <a:ext cx="40370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Box 4"/>
          <p:cNvSpPr txBox="1">
            <a:spLocks noChangeArrowheads="1"/>
          </p:cNvSpPr>
          <p:nvPr/>
        </p:nvSpPr>
        <p:spPr bwMode="auto">
          <a:xfrm>
            <a:off x="4197350" y="5516563"/>
            <a:ext cx="38719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Соколовский, Булганин,</a:t>
            </a:r>
          </a:p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 Жуков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ъект 2"/>
          <p:cNvSpPr>
            <a:spLocks noGrp="1"/>
          </p:cNvSpPr>
          <p:nvPr>
            <p:ph idx="1"/>
          </p:nvPr>
        </p:nvSpPr>
        <p:spPr>
          <a:xfrm>
            <a:off x="279400" y="5589588"/>
            <a:ext cx="8686800" cy="635000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 миром нависла угроза войны</a:t>
            </a:r>
          </a:p>
        </p:txBody>
      </p:sp>
      <p:pic>
        <p:nvPicPr>
          <p:cNvPr id="29698" name="Picture 2" descr="G:\Жуков\Над миром нависла угроза фашиз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692150"/>
            <a:ext cx="8789988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 descr="522e2e72d8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15888"/>
            <a:ext cx="8281987" cy="5781675"/>
          </a:xfrm>
          <a:prstGeom prst="rect">
            <a:avLst/>
          </a:prstGeom>
          <a:noFill/>
        </p:spPr>
      </p:pic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755650" y="6021388"/>
            <a:ext cx="7791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Объявление о начале Великой Отечественной войны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363" y="5992813"/>
            <a:ext cx="3889375" cy="708025"/>
          </a:xfrm>
        </p:spPr>
        <p:txBody>
          <a:bodyPr>
            <a:normAutofit fontScale="77500" lnSpcReduction="20000"/>
          </a:bodyPr>
          <a:lstStyle/>
          <a:p>
            <a:pPr marL="0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Тимошенко 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Жуков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Западном фронте, 1941.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0"/>
            <a:ext cx="4619625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196975"/>
            <a:ext cx="4032250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5508625" y="530225"/>
            <a:ext cx="25511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Октябрь 1941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5904656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Воин, пред коим многие пали стены,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хоть меч был вражьих тупей,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блеском маневра о Ганнибале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напоминавший средь волжских степей,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Кончивший дни свои глухо, в опале,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Велизарий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или Помпей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FF0000"/>
                </a:solidFill>
              </a:rPr>
              <a:t>                                          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Иосиф Бродский</a:t>
            </a: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6165850"/>
            <a:ext cx="8686800" cy="561975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5888"/>
            <a:ext cx="502285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296863"/>
            <a:ext cx="3821113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ъект 2"/>
          <p:cNvSpPr>
            <a:spLocks noGrp="1"/>
          </p:cNvSpPr>
          <p:nvPr>
            <p:ph idx="1"/>
          </p:nvPr>
        </p:nvSpPr>
        <p:spPr>
          <a:xfrm>
            <a:off x="457200" y="6142038"/>
            <a:ext cx="8686800" cy="706437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бомбежки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8" y="103188"/>
            <a:ext cx="8772525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ъект 2"/>
          <p:cNvSpPr>
            <a:spLocks noGrp="1"/>
          </p:cNvSpPr>
          <p:nvPr>
            <p:ph idx="1"/>
          </p:nvPr>
        </p:nvSpPr>
        <p:spPr>
          <a:xfrm>
            <a:off x="323850" y="6092825"/>
            <a:ext cx="8686800" cy="635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0638"/>
            <a:ext cx="2663825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25400"/>
            <a:ext cx="5326063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4051300"/>
            <a:ext cx="4314825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Box 3"/>
          <p:cNvSpPr txBox="1">
            <a:spLocks noChangeArrowheads="1"/>
          </p:cNvSpPr>
          <p:nvPr/>
        </p:nvSpPr>
        <p:spPr bwMode="auto">
          <a:xfrm>
            <a:off x="4643438" y="4051300"/>
            <a:ext cx="450056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Слева направо: член военных советов армий и фронтов генерал-лейтенант Николай Булганин, командующий западным фронтом Георгий Жуков, начальник штаба Западного фронта Василий Соколовский и командующий Калининским фронтом Иван Конев, 30 ноября 1941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536575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6738" y="1557338"/>
            <a:ext cx="3436937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166688" y="3644900"/>
            <a:ext cx="53784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2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Велика Россия, а отступать некуда – позади Москва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ъект 2"/>
          <p:cNvSpPr>
            <a:spLocks noGrp="1"/>
          </p:cNvSpPr>
          <p:nvPr>
            <p:ph idx="1"/>
          </p:nvPr>
        </p:nvSpPr>
        <p:spPr>
          <a:xfrm>
            <a:off x="228600" y="6075363"/>
            <a:ext cx="8686800" cy="635000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Парад на Красной площади 7 ноября 1941 г.</a:t>
            </a:r>
          </a:p>
        </p:txBody>
      </p:sp>
      <p:pic>
        <p:nvPicPr>
          <p:cNvPr id="3584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28100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50" y="3132138"/>
            <a:ext cx="8686800" cy="563562"/>
          </a:xfrm>
        </p:spPr>
        <p:txBody>
          <a:bodyPr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Сталинград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5888"/>
            <a:ext cx="4392613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6488" y="187325"/>
            <a:ext cx="4119562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00" y="3789363"/>
            <a:ext cx="3981450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41888" y="3789363"/>
            <a:ext cx="3960812" cy="296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6237288"/>
            <a:ext cx="8686800" cy="490537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4335462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275" y="3213100"/>
            <a:ext cx="4333875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8850" y="3933825"/>
            <a:ext cx="4179888" cy="278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8850" y="476250"/>
            <a:ext cx="4179888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ъект 2"/>
          <p:cNvSpPr>
            <a:spLocks noGrp="1"/>
          </p:cNvSpPr>
          <p:nvPr>
            <p:ph idx="1"/>
          </p:nvPr>
        </p:nvSpPr>
        <p:spPr>
          <a:xfrm>
            <a:off x="179512" y="6381328"/>
            <a:ext cx="8686800" cy="332656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Курская дуга</a:t>
            </a:r>
          </a:p>
        </p:txBody>
      </p:sp>
      <p:pic>
        <p:nvPicPr>
          <p:cNvPr id="1026" name="Picture 2" descr="http://www.hrono.ru/maps/1943ku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4381500" cy="6353175"/>
          </a:xfrm>
          <a:prstGeom prst="rect">
            <a:avLst/>
          </a:prstGeom>
          <a:noFill/>
        </p:spPr>
      </p:pic>
      <p:pic>
        <p:nvPicPr>
          <p:cNvPr id="1028" name="Picture 4" descr="http://db3.stb.s-msn.com/i/69/4561F086E8C54C4F62D67167CBF7F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76672"/>
            <a:ext cx="4265626" cy="2824311"/>
          </a:xfrm>
          <a:prstGeom prst="rect">
            <a:avLst/>
          </a:prstGeom>
          <a:noFill/>
        </p:spPr>
      </p:pic>
      <p:pic>
        <p:nvPicPr>
          <p:cNvPr id="1030" name="Picture 6" descr="http://forum-region.ru/uploads/posts/2012-01/1327319748_215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717032"/>
            <a:ext cx="4320480" cy="2290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6021288"/>
            <a:ext cx="8686800" cy="63490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8914" name="Picture 2" descr="http://www.ursmu.ru/assets/images/1/uveliry/1296621882_stalingrad_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4536504" cy="3357014"/>
          </a:xfrm>
          <a:prstGeom prst="rect">
            <a:avLst/>
          </a:prstGeom>
          <a:noFill/>
        </p:spPr>
      </p:pic>
      <p:pic>
        <p:nvPicPr>
          <p:cNvPr id="38916" name="Picture 4" descr="http://reini.blog.nur.kz/files/2010/03/qq-pp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17032"/>
            <a:ext cx="4347651" cy="2880320"/>
          </a:xfrm>
          <a:prstGeom prst="rect">
            <a:avLst/>
          </a:prstGeom>
          <a:noFill/>
        </p:spPr>
      </p:pic>
      <p:pic>
        <p:nvPicPr>
          <p:cNvPr id="38918" name="Picture 6" descr="http://xn----8sbmlgmtdkhdj.xn--p1ai/wp-content/uploads/2011/12/0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356992"/>
            <a:ext cx="4392488" cy="3186708"/>
          </a:xfrm>
          <a:prstGeom prst="rect">
            <a:avLst/>
          </a:prstGeom>
          <a:noFill/>
        </p:spPr>
      </p:pic>
      <p:pic>
        <p:nvPicPr>
          <p:cNvPr id="38920" name="Picture 8" descr="http://www.41w.ru/uploads/posts/2009-04/1240381277_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60648"/>
            <a:ext cx="4286250" cy="2895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915816" y="3573016"/>
            <a:ext cx="6120680" cy="490885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Москва салютует Освобождению Белгорода и Орла.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://filmmusic.ru/images/site/dates/9_may_2011/c15fb5bcc8fcf0b21830c2fbe97_pr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4470831" cy="3068960"/>
          </a:xfrm>
          <a:prstGeom prst="rect">
            <a:avLst/>
          </a:prstGeom>
          <a:noFill/>
        </p:spPr>
      </p:pic>
      <p:pic>
        <p:nvPicPr>
          <p:cNvPr id="39940" name="Picture 4" descr="http://stat17.privet.ru/lr/0920b42d7a286bf7e9a3fcce8ebc13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6632"/>
            <a:ext cx="3782869" cy="3337330"/>
          </a:xfrm>
          <a:prstGeom prst="rect">
            <a:avLst/>
          </a:prstGeom>
          <a:noFill/>
        </p:spPr>
      </p:pic>
      <p:pic>
        <p:nvPicPr>
          <p:cNvPr id="39942" name="Picture 6" descr="http://www.bel.ru/pics/news/2008/08/05/31822_78508.jpg"/>
          <p:cNvPicPr>
            <a:picLocks noChangeAspect="1" noChangeArrowheads="1"/>
          </p:cNvPicPr>
          <p:nvPr/>
        </p:nvPicPr>
        <p:blipFill>
          <a:blip r:embed="rId4" cstate="print"/>
          <a:srcRect l="2693"/>
          <a:stretch>
            <a:fillRect/>
          </a:stretch>
        </p:blipFill>
        <p:spPr bwMode="auto">
          <a:xfrm>
            <a:off x="5724128" y="4653136"/>
            <a:ext cx="3275856" cy="2058170"/>
          </a:xfrm>
          <a:prstGeom prst="rect">
            <a:avLst/>
          </a:prstGeom>
          <a:noFill/>
        </p:spPr>
      </p:pic>
      <p:pic>
        <p:nvPicPr>
          <p:cNvPr id="39944" name="Picture 8" descr="http://perfectart.ru/fup/fup_44/225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12976"/>
            <a:ext cx="2749023" cy="3524388"/>
          </a:xfrm>
          <a:prstGeom prst="rect">
            <a:avLst/>
          </a:prstGeom>
          <a:noFill/>
        </p:spPr>
      </p:pic>
      <p:pic>
        <p:nvPicPr>
          <p:cNvPr id="39946" name="Picture 10" descr="http://byaki.net/uploads/posts/2011-05/1304846859_5.jpg"/>
          <p:cNvPicPr>
            <a:picLocks noChangeAspect="1" noChangeArrowheads="1"/>
          </p:cNvPicPr>
          <p:nvPr/>
        </p:nvPicPr>
        <p:blipFill>
          <a:blip r:embed="rId6" cstate="print"/>
          <a:srcRect r="16327"/>
          <a:stretch>
            <a:fillRect/>
          </a:stretch>
        </p:blipFill>
        <p:spPr bwMode="auto">
          <a:xfrm>
            <a:off x="2843808" y="4221088"/>
            <a:ext cx="2791657" cy="2502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ъект 2"/>
          <p:cNvSpPr>
            <a:spLocks noGrp="1"/>
          </p:cNvSpPr>
          <p:nvPr>
            <p:ph idx="1"/>
          </p:nvPr>
        </p:nvSpPr>
        <p:spPr>
          <a:xfrm>
            <a:off x="430213" y="6151563"/>
            <a:ext cx="8686800" cy="706437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Георгий Константинович Жуков</a:t>
            </a:r>
          </a:p>
        </p:txBody>
      </p:sp>
      <p:pic>
        <p:nvPicPr>
          <p:cNvPr id="15362" name="Picture 2" descr="G:\Жуков\Парадный портре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115888"/>
            <a:ext cx="4535488" cy="604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6237312"/>
            <a:ext cx="8686800" cy="490885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1944 год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://www.belta.by/newarticlesimages/s001067_298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3960440" cy="3128749"/>
          </a:xfrm>
          <a:prstGeom prst="rect">
            <a:avLst/>
          </a:prstGeom>
          <a:noFill/>
        </p:spPr>
      </p:pic>
      <p:pic>
        <p:nvPicPr>
          <p:cNvPr id="40964" name="Picture 4" descr="http://shkolazhizni.ru/img/content/i34/34798_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16632"/>
            <a:ext cx="4464496" cy="3106322"/>
          </a:xfrm>
          <a:prstGeom prst="rect">
            <a:avLst/>
          </a:prstGeom>
          <a:noFill/>
        </p:spPr>
      </p:pic>
      <p:pic>
        <p:nvPicPr>
          <p:cNvPr id="40968" name="Picture 8" descr="http://img15.nnm.ru/9/8/e/c/7/23c68a6a95399c871f0d0eae9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356992"/>
            <a:ext cx="4752975" cy="2962276"/>
          </a:xfrm>
          <a:prstGeom prst="rect">
            <a:avLst/>
          </a:prstGeom>
          <a:noFill/>
        </p:spPr>
      </p:pic>
      <p:pic>
        <p:nvPicPr>
          <p:cNvPr id="40970" name="Picture 10" descr="http://www.spain.mid.ru/fotog/1/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56992"/>
            <a:ext cx="3887755" cy="2915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2996952"/>
            <a:ext cx="4788024" cy="504056"/>
          </a:xfrm>
        </p:spPr>
        <p:txBody>
          <a:bodyPr/>
          <a:lstStyle/>
          <a:p>
            <a:pPr marL="0" algn="ctr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Маршалы Советского Союза 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К. Рокоссовский, Ф. И.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Толбухин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algn="ctr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Я. Малиновский, Г. К. Жуков, И. С. Конев.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http://fictionbook.ru/static/bookimages/00/41/07/00410772.bin.dir/h/i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4680520" cy="2944198"/>
          </a:xfrm>
          <a:prstGeom prst="rect">
            <a:avLst/>
          </a:prstGeom>
          <a:noFill/>
        </p:spPr>
      </p:pic>
      <p:pic>
        <p:nvPicPr>
          <p:cNvPr id="43012" name="Picture 4" descr="После вой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88640"/>
            <a:ext cx="3810000" cy="26765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588224" y="2996952"/>
            <a:ext cx="1046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1946 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4" name="Picture 6" descr="http://historic.ru/books/item/f00/s00/z0000071/pic/0000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4542" y="3789041"/>
            <a:ext cx="3559946" cy="2376264"/>
          </a:xfrm>
          <a:prstGeom prst="rect">
            <a:avLst/>
          </a:prstGeom>
          <a:noFill/>
        </p:spPr>
      </p:pic>
      <p:pic>
        <p:nvPicPr>
          <p:cNvPr id="43016" name="Picture 8" descr="http://img.narodna.pravda.com.ua/images/doc/1/f/1fd13-sou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3789040"/>
            <a:ext cx="2808312" cy="288052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5589240"/>
            <a:ext cx="2339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Д. Эйзенхауэр,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Монтгомери,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Г.К. Жуков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Делатр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Тассиньи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3861048"/>
            <a:ext cx="3851920" cy="490885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Г.К. Жуков – министр обороны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http://img-fotki.yandex.ru/get/6/alexankb.1/0_2d7a_c9f4211b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464496" cy="3596198"/>
          </a:xfrm>
          <a:prstGeom prst="rect">
            <a:avLst/>
          </a:prstGeom>
          <a:noFill/>
        </p:spPr>
      </p:pic>
      <p:pic>
        <p:nvPicPr>
          <p:cNvPr id="44036" name="Picture 4" descr="http://his.1september.ru/2001/02/1-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32656"/>
            <a:ext cx="3822644" cy="30963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580112" y="3501008"/>
            <a:ext cx="30635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Г.К. Жуков и Н.С. Хрущев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8" name="Picture 6" descr="http://topwar.ru/uploads/posts/2010-10/1288266621_327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1512" y="3933056"/>
            <a:ext cx="4392488" cy="2797521"/>
          </a:xfrm>
          <a:prstGeom prst="rect">
            <a:avLst/>
          </a:prstGeom>
          <a:noFill/>
        </p:spPr>
      </p:pic>
      <p:pic>
        <p:nvPicPr>
          <p:cNvPr id="44040" name="Picture 8" descr="http://fictionbook.ru/static/bookimages/00/06/13/00061300.bin.dir/h/i_0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365104"/>
            <a:ext cx="3168352" cy="23159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699792" y="3284984"/>
            <a:ext cx="3744416" cy="792088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Г.К. Жуков на пенсии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http://t2.gstatic.com/images?q=tbn:ANd9GcQNf7FF3YoFFk17VlKN6SvjO4xqV9nPpjOOQ5J0AzghUYVRw3To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828800" cy="2505076"/>
          </a:xfrm>
          <a:prstGeom prst="rect">
            <a:avLst/>
          </a:prstGeom>
          <a:noFill/>
        </p:spPr>
      </p:pic>
      <p:pic>
        <p:nvPicPr>
          <p:cNvPr id="45060" name="Picture 4" descr="http://img0.liveinternet.ru/images/attach/c/3/83/387/83387180_0000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16632"/>
            <a:ext cx="3810000" cy="2971801"/>
          </a:xfrm>
          <a:prstGeom prst="rect">
            <a:avLst/>
          </a:prstGeom>
          <a:noFill/>
        </p:spPr>
      </p:pic>
      <p:pic>
        <p:nvPicPr>
          <p:cNvPr id="45062" name="Picture 6" descr="http://gazeta.ua/img/gallery/141/141269_1_3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16632"/>
            <a:ext cx="2857500" cy="3552825"/>
          </a:xfrm>
          <a:prstGeom prst="rect">
            <a:avLst/>
          </a:prstGeom>
          <a:noFill/>
        </p:spPr>
      </p:pic>
      <p:pic>
        <p:nvPicPr>
          <p:cNvPr id="45064" name="Picture 8" descr="http://www.reedline.com/Workout/images/Zhuko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5" y="3294288"/>
            <a:ext cx="2520280" cy="3440655"/>
          </a:xfrm>
          <a:prstGeom prst="rect">
            <a:avLst/>
          </a:prstGeom>
          <a:noFill/>
        </p:spPr>
      </p:pic>
      <p:pic>
        <p:nvPicPr>
          <p:cNvPr id="45066" name="Picture 10" descr="http://lh6.ggpht.com/-kZhn2Km04ME/TsiUV1Jef3I/AAAAAAAALtc/PZc0leOJs6o/img68214511b8337d780605b52356a06be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3861048"/>
            <a:ext cx="3888432" cy="2794811"/>
          </a:xfrm>
          <a:prstGeom prst="rect">
            <a:avLst/>
          </a:prstGeom>
          <a:noFill/>
        </p:spPr>
      </p:pic>
      <p:pic>
        <p:nvPicPr>
          <p:cNvPr id="45068" name="Picture 12" descr="http://www.pahra.ru/chosen-people/zymerin/zymerin9_3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3719016"/>
            <a:ext cx="2088232" cy="2937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5157192"/>
            <a:ext cx="9144000" cy="346869"/>
          </a:xfrm>
        </p:spPr>
        <p:txBody>
          <a:bodyPr/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" action="ppaction://hlinkfile" tooltip="Орден Суворова"/>
              </a:rPr>
              <a:t>ордена Суворова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1-й степени (№ 1 — 1943, № 39 — 1943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" action="ppaction://hlinkfile" tooltip="Орден Кутузова 1-й степени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" action="ppaction://hlinkfile" tooltip="Орден Кутузова 1-й степени"/>
              </a:rPr>
              <a:t>   Орден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3" action="ppaction://hlinkfile" tooltip="Орден Кутузова 1-й степени"/>
              </a:rPr>
              <a:t>Кутузова 1-й степени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(1943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1588" indent="-1588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Медали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 action="ppaction://hlinkfile" tooltip="Медаль «В ознаменование 100-летия со дня рождения Владимира Ильича Ленина»"/>
              </a:rPr>
              <a:t>«В ознаменование 100-летия со дня рождения Владимира Ильича Ленина»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 action="ppaction://hlinkfile" tooltip="Медаль «20 лет Рабоче-Крестьянской Красной Армии»"/>
              </a:rPr>
              <a:t>«20 лет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 action="ppaction://hlinkfile" tooltip="Медаль «20 лет Рабоче-Крестьянской Красной Армии»"/>
              </a:rPr>
              <a:t>Рабоче-Крестьянской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 action="ppaction://hlinkfile" tooltip="Медаль «20 лет Рабоче-Крестьянской Красной Армии»"/>
              </a:rPr>
              <a:t> Красной Армии»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 action="ppaction://hlinkfile" tooltip="Медаль «За оборону Москвы»"/>
              </a:rPr>
              <a:t>«За оборону Москвы»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 action="ppaction://hlinkfile" tooltip="Медаль «За оборону Ленинграда»"/>
              </a:rPr>
              <a:t>«За оборону Ленинграда»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 action="ppaction://hlinkfile" tooltip="Медаль «За оборону Сталинграда»"/>
              </a:rPr>
              <a:t>«За оборону Сталинграда»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9" action="ppaction://hlinkfile" tooltip="Медаль «За оборону Кавказа»"/>
              </a:rPr>
              <a:t>«За оборону Кавказа»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0" action="ppaction://hlinkfile" tooltip="Медаль «За Победу над Германией в Великой Отечественной войне 1941-1945 гг.»"/>
              </a:rPr>
              <a:t>«За Победу над Германией в Великой Отечественной войне 1941—1945 гг.»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1" action="ppaction://hlinkfile" tooltip="Медаль «За Победу над Японией»"/>
              </a:rPr>
              <a:t>«За Победу над Японией»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 action="ppaction://hlinkfile" tooltip="Медаль «За взятие Берлина»"/>
              </a:rPr>
              <a:t>«За взятие Берлина»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3" action="ppaction://hlinkfile" tooltip="Медаль «За освобождение Варшавы»"/>
              </a:rPr>
              <a:t>«За освобождение Варшавы»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4" action="ppaction://hlinkfile" tooltip="Медаль «20 лет Победы в Великой Отечественной войне 1941-1945 гг.»"/>
              </a:rPr>
              <a:t>«20 лет Победы в Великой Отечественной войне 1941—1945 гг.»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5" action="ppaction://hlinkfile" tooltip="Медаль «В память 800-летия Москвы»"/>
              </a:rPr>
              <a:t>«В память 800-летия Москвы»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6" action="ppaction://hlinkfile" tooltip="Медаль «В память 250-летия Ленинграда»"/>
              </a:rPr>
              <a:t>«В память 250-летия Ленинграда»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7" action="ppaction://hlinkfile" tooltip="Медаль «30 лет Советской Армии и Флота»"/>
              </a:rPr>
              <a:t>«30 лет Советской Армии и Флота»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8" action="ppaction://hlinkfile" tooltip="Медаль «40 лет Вооруженных Сил СССР»"/>
              </a:rPr>
              <a:t>«40 лет Вооруженных Сил СССР»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9" action="ppaction://hlinkfile" tooltip="Медаль «50 лет Вооруженных Сил СССР»"/>
              </a:rPr>
              <a:t>«50 лет Вооруженных Сил СССР»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6082" name="Picture 2" descr="http://www.warheroes.ru/content/images/heroes/Zukov1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07504" y="116632"/>
            <a:ext cx="3816424" cy="5076094"/>
          </a:xfrm>
          <a:prstGeom prst="rect">
            <a:avLst/>
          </a:prstGeom>
          <a:noFill/>
        </p:spPr>
      </p:pic>
      <p:pic>
        <p:nvPicPr>
          <p:cNvPr id="46084" name="Picture 4" descr="http://www.function.mil.ru/files/morf/zhukov_SAV_4033-1_550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139952" y="116632"/>
            <a:ext cx="4841714" cy="35124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923928" y="3645024"/>
            <a:ext cx="52200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Г.К. Жуков - четырежды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Герой Советского Союза, 14 орденов, 16 медалей и почетное оружие)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 медали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2" action="ppaction://hlinkfile" tooltip="Герой Советского Союза"/>
              </a:rPr>
              <a:t>«Золотая Звезда» Героя Советского Союза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(1939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1944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1945; 1956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3" action="ppaction://hlinkfile" tooltip="Орден Ленина"/>
              </a:rPr>
              <a:t>орденов Ленина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(1936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1939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1945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1956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1966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1971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4" action="ppaction://hlinkfile" tooltip="Орден «Победа»"/>
              </a:rPr>
              <a:t>ордена «Победа»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(№ 1 —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1944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№ 4 —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1945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5" action="ppaction://hlinkfile" tooltip="Орден Октябрьской революции"/>
              </a:rPr>
              <a:t>Орден Октябрьской революции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(1968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26" action="ppaction://hlinkfile" tooltip="Орден Красного Знамени"/>
              </a:rPr>
              <a:t>ордена Красного Знамени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(1922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1944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1949)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ъект 2"/>
          <p:cNvSpPr>
            <a:spLocks noGrp="1"/>
          </p:cNvSpPr>
          <p:nvPr>
            <p:ph idx="1"/>
          </p:nvPr>
        </p:nvSpPr>
        <p:spPr>
          <a:xfrm>
            <a:off x="236538" y="5661025"/>
            <a:ext cx="8686800" cy="635000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Вид дореволюционной деревни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8648700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6129338"/>
            <a:ext cx="4122738" cy="728662"/>
          </a:xfrm>
        </p:spPr>
        <p:txBody>
          <a:bodyPr>
            <a:normAutofit fontScale="70000" lnSpcReduction="20000"/>
          </a:bodyPr>
          <a:lstStyle/>
          <a:p>
            <a:pPr marL="0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Устинья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Артемьевна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Жукова в 30-е годы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G:\Жуков\Устинья Артемьевна Жукова в 30-е г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75" y="180975"/>
            <a:ext cx="4103688" cy="594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G:\Жуков\Родные кр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2313" y="188913"/>
            <a:ext cx="454977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5651500" y="6156325"/>
            <a:ext cx="21605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700">
                <a:latin typeface="Times New Roman" pitchFamily="18" charset="0"/>
                <a:cs typeface="Times New Roman" pitchFamily="18" charset="0"/>
              </a:rPr>
              <a:t>Родные края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ъект 2"/>
          <p:cNvSpPr>
            <a:spLocks noGrp="1"/>
          </p:cNvSpPr>
          <p:nvPr>
            <p:ph idx="1"/>
          </p:nvPr>
        </p:nvSpPr>
        <p:spPr>
          <a:xfrm>
            <a:off x="158750" y="6021388"/>
            <a:ext cx="8686800" cy="690562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Крестьянские дети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88913"/>
            <a:ext cx="8497887" cy="583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ъект 2"/>
          <p:cNvSpPr>
            <a:spLocks noGrp="1"/>
          </p:cNvSpPr>
          <p:nvPr>
            <p:ph idx="1"/>
          </p:nvPr>
        </p:nvSpPr>
        <p:spPr>
          <a:xfrm>
            <a:off x="755650" y="5589588"/>
            <a:ext cx="7894638" cy="1138237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Георгий Жуков и брат матери скорняк Михаил Пилихин.</a:t>
            </a:r>
          </a:p>
        </p:txBody>
      </p:sp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5413" y="161925"/>
            <a:ext cx="3829050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74625"/>
            <a:ext cx="4984750" cy="518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6165850"/>
            <a:ext cx="8686800" cy="561975"/>
          </a:xfrm>
        </p:spPr>
        <p:txBody>
          <a:bodyPr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Вице-унтер-офицер Г.К. Жуков, 1916 г.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G:\Жуков\Вице-унтер-офицер Жуков 1916 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115888"/>
            <a:ext cx="428625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6308725"/>
            <a:ext cx="8686800" cy="419100"/>
          </a:xfrm>
        </p:spPr>
        <p:txBody>
          <a:bodyPr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1506" name="Picture 2" descr="G:\Жуков\Жуков 1923 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103188"/>
            <a:ext cx="4665663" cy="667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312</TotalTime>
  <Words>513</Words>
  <Application>Microsoft Office PowerPoint</Application>
  <PresentationFormat>Экран (4:3)</PresentationFormat>
  <Paragraphs>53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Трек</vt:lpstr>
      <vt:lpstr>Великие люди России Георгий Константинович Жуков</vt:lpstr>
      <vt:lpstr>Воин, пред коим многие пали стены, хоть меч был вражьих тупей, блеском маневра о Ганнибале напоминавший средь волжских степей, Кончивший дни свои глухо, в опале, как Велизарий или Помпей                                             Иосиф Бродский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</dc:creator>
  <cp:lastModifiedBy>Дмитрий</cp:lastModifiedBy>
  <cp:revision>31</cp:revision>
  <dcterms:created xsi:type="dcterms:W3CDTF">2012-03-13T07:39:07Z</dcterms:created>
  <dcterms:modified xsi:type="dcterms:W3CDTF">2012-03-21T16:29:55Z</dcterms:modified>
</cp:coreProperties>
</file>