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59" r:id="rId4"/>
    <p:sldId id="261" r:id="rId5"/>
    <p:sldId id="260" r:id="rId6"/>
    <p:sldId id="262" r:id="rId7"/>
    <p:sldId id="267" r:id="rId8"/>
    <p:sldId id="266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 flipH="1">
            <a:off x="1115616" y="1484784"/>
            <a:ext cx="73448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бюджетное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  основная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школа № 32 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им. Г. К. Жукова ст.  Бесскорбной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3" descr="C:\Users\поиск\Desktop\Литературно-музыкальная композиция\IMG_7500.JPG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1547664" y="2060848"/>
            <a:ext cx="6376847" cy="43204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0" y="620689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 -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композиция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C:\Users\поиск\Desktop\810d89c8878d7bf70aa8d7d6ade192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2627784" y="2060848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 flipH="1">
            <a:off x="1115616" y="2636912"/>
            <a:ext cx="73448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Военно-патриотическая работа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МОБУООШ №32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им. Г. К.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Жукова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ст.  Бесскорбной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4054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иск\Desktop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5" descr="E:\Фото 2019\Встреча с казаком наставником\IMG_7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204864"/>
            <a:ext cx="5580112" cy="385812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475656" y="692696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 представителем хуторского казачьего общества в лице атамана Лимаренко Алексея Александровича 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 flipH="1">
            <a:off x="1115616" y="148478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4" descr="C:\Users\поиск\Desktop\спортивные соревнования 3-4 кл\IMG-20190220-WA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060848"/>
            <a:ext cx="6216691" cy="466251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286000" y="764704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«Мой папа солдат!»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C:\Users\поиск\Desktop\Конкурс рисунков\IMG-20190220-WA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204864"/>
            <a:ext cx="6248079" cy="39604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0" y="980728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рисунков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2" descr="E:\Фото 2019\классный час 4.02.19\20190204_1311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132856"/>
            <a:ext cx="4716016" cy="455012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0" y="764704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«Бескозырка»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 flipH="1">
            <a:off x="1115616" y="1484784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3" descr="E:\Фото 2019\акция посылка солдату 5.02.19\20190205_0846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673424"/>
            <a:ext cx="4283968" cy="518457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286000" y="62068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«Посылка солдату»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иск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3" descr="C:\Users\светлана\Desktop\IMG_75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2065"/>
            <a:ext cx="5976664" cy="501593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6000" y="620689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«строя и песни»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80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поиск</dc:creator>
  <cp:lastModifiedBy>Владимир</cp:lastModifiedBy>
  <cp:revision>7</cp:revision>
  <dcterms:created xsi:type="dcterms:W3CDTF">2020-05-06T10:47:37Z</dcterms:created>
  <dcterms:modified xsi:type="dcterms:W3CDTF">2020-05-06T12:29:26Z</dcterms:modified>
</cp:coreProperties>
</file>