
<file path=[Content_Types].xml><?xml version="1.0" encoding="utf-8"?>
<Types xmlns="http://schemas.openxmlformats.org/package/2006/content-types"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12192000"/>
</p:presentation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2" Target="../slideMasters/slideMaster1.xml" Type="http://schemas.openxmlformats.org/officeDocument/2006/relationships/slideMaster"/>
  <Relationship Id="rId1" Target="../media/1.emf" Type="http://schemas.openxmlformats.org/officeDocument/2006/relationships/image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9" name="Shape 1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0" name="Shape 2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21" name="Shape 2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2" name="Shape 2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7" name="Shape 37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Титульный слайд">
    <p:spTree>
      <p:nvGrpSpPr>
        <p:cNvPr hidden="false" id="23" name="GroupShape 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5" name="Shape 2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452464" y="311889"/>
            <a:ext cx="1282192" cy="895809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1" name="Shape 51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15" name="Shape 1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6" name="Shape 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9" name="Shape 29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1" name="Shape 31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2" name="Shape 3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33" name="Shape 3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4" name="Shape 3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2" name="Shape 6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3" name="Shape 6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0" name="Shape 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08.07.2022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2" name="Shape 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08.07.2022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11.xml" Type="http://schemas.openxmlformats.org/officeDocument/2006/relationships/slideLayout"/>
  <Relationship Id="rId1" Target="../media/2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" Target="../slideLayouts/slideLayout1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11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11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3" name="GroupShape 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5" name="Shape 7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2000" cy="6858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/>
        </p:nvSpPr>
        <p:spPr>
          <a:xfrm flipH="false" flipV="false" rot="0">
            <a:off x="545819" y="507590"/>
            <a:ext cx="9692886" cy="1477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3000">
                <a:solidFill>
                  <a:srgbClr val="1E1F22"/>
                </a:solidFill>
                <a:latin typeface="Montserrat"/>
                <a:ea typeface="Montserrat"/>
                <a:cs typeface="Montserrat"/>
              </a:rPr>
              <a:t>Народный фронт дал старт масштабному проекту сбора средств на поддержку воинских подразделений </a:t>
            </a:r>
            <a:r>
              <a:rPr b="true" sz="3000">
                <a:solidFill>
                  <a:srgbClr val="1E1F22"/>
                </a:solidFill>
                <a:latin typeface="Montserrat"/>
                <a:ea typeface="Montserrat"/>
                <a:cs typeface="Montserrat"/>
              </a:rPr>
              <a:t>республик Донбасса</a:t>
            </a:r>
            <a:endParaRPr b="true" i="false" sz="3000">
              <a:solidFill>
                <a:srgbClr val="1E1F22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78" name="Shape 78"/>
          <p:cNvSpPr txBox="false"/>
          <p:nvPr isPhoto="false"/>
        </p:nvSpPr>
        <p:spPr>
          <a:xfrm flipH="false" flipV="false" rot="0">
            <a:off x="545819" y="2120498"/>
            <a:ext cx="10805375" cy="110799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Проект объединяет усилия военных корреспондентов, </a:t>
            </a:r>
            <a:r>
              <a:rPr sz="22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блогеров</a:t>
            </a:r>
            <a:r>
              <a:rPr sz="22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, артистов, спортсменов, жителей России, самостоятельно организовавших закупку вещей для воинских подразделений ЛДНР.</a:t>
            </a:r>
            <a:endParaRPr sz="2200"/>
          </a:p>
        </p:txBody>
      </p:sp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629530" y="3645017"/>
            <a:ext cx="10637951" cy="172354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cap="all" sz="2000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https://pobeda.onf.ru/</a:t>
            </a:r>
            <a:endParaRPr cap="all" sz="2000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 lvl="0"/>
            <a:endParaRPr cap="all" sz="2000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 lvl="0"/>
            <a:r>
              <a:rPr sz="22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Н</a:t>
            </a:r>
            <a:r>
              <a:rPr sz="22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а данном портале мы рассказываем, как перечислить деньги, где принимают вещи, что требуется бойцам, здесь же можно узнать, как грузы доставляются адресатам</a:t>
            </a:r>
            <a:r>
              <a:rPr cap="all" sz="22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.</a:t>
            </a:r>
            <a:endParaRPr b="true" sz="2200">
              <a:solidFill>
                <a:srgbClr val="1E1F22"/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0" name="GroupShape 8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545818" y="2466850"/>
            <a:ext cx="9692886" cy="163121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cap="all" sz="2000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ЧТО КОНКРЕТНО ДЕЛАЕТ НАРОДНЫЙ ФРОНТ?</a:t>
            </a:r>
            <a:endParaRPr b="true" cap="all" sz="2000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военкоры и 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блогеры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 собирают пожертвования граждан. мы масштабируем их деятельность, закупаем дефицитные товары, предоставляем складские помещения и информационную поддержку, организуем логистические цепочки, помощь в безопасности финансовых проводок.</a:t>
            </a:r>
            <a:endParaRPr b="false" i="false" sz="2000">
              <a:solidFill>
                <a:srgbClr val="39393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545819" y="4180343"/>
            <a:ext cx="10354613" cy="129266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cap="all" sz="2000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ОТКУДА ПОЯВЛЯЮТСЯ ЗАЯВКИ?</a:t>
            </a:r>
            <a:endParaRPr b="true" cap="all" sz="2000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заявки поступают от военкоров, которые четко знают потребности каждого военного подразделения.</a:t>
            </a:r>
            <a:endParaRPr sz="2000">
              <a:solidFill>
                <a:srgbClr val="393939"/>
              </a:solidFill>
              <a:latin typeface="Montserrat"/>
              <a:ea typeface="Montserrat"/>
              <a:cs typeface="Montserrat"/>
            </a:endParaRPr>
          </a:p>
          <a:p>
            <a:endParaRPr b="false" i="false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</p:txBody>
      </p:sp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545819" y="5380672"/>
            <a:ext cx="9564095" cy="15696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cap="all" sz="2000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КАК ПОЗНАКОМИТЬСЯ С ОТЧЕТАМИ?</a:t>
            </a:r>
            <a:endParaRPr b="true" cap="all" sz="2000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каждая доставка адресная с 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видеоподтверждением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 от 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блогера</a:t>
            </a:r>
            <a:r>
              <a:rPr sz="2000">
                <a:solidFill>
                  <a:srgbClr val="393939"/>
                </a:solidFill>
                <a:latin typeface="Montserrat"/>
                <a:ea typeface="Montserrat"/>
                <a:cs typeface="Montserrat"/>
              </a:rPr>
              <a:t>, объявившего сбор. отчеты можно посмотреть здесь:</a:t>
            </a:r>
            <a:endParaRPr sz="2000">
              <a:solidFill>
                <a:srgbClr val="393939"/>
              </a:solidFill>
              <a:latin typeface="Montserrat"/>
              <a:ea typeface="Montserrat"/>
              <a:cs typeface="Montserrat"/>
            </a:endParaRPr>
          </a:p>
          <a:p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 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https://pobeda.onf.ru/#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news_anch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endParaRPr b="false" i="false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545818" y="291692"/>
            <a:ext cx="9834553" cy="193899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b="true" sz="2000">
                <a:solidFill>
                  <a:srgbClr val="000000"/>
                </a:solidFill>
                <a:latin typeface="DIN Pro"/>
                <a:ea typeface="DIN Pro"/>
                <a:cs typeface="DIN Pro"/>
              </a:rPr>
              <a:t>КАК ПОМОЧЬ?</a:t>
            </a:r>
            <a:endParaRPr b="true" sz="2000">
              <a:solidFill>
                <a:srgbClr val="000000"/>
              </a:solidFill>
              <a:latin typeface="DIN Pro"/>
              <a:ea typeface="DIN Pro"/>
              <a:cs typeface="DIN Pro"/>
            </a:endParaRPr>
          </a:p>
          <a:p>
            <a:pPr lvl="0"/>
            <a:r>
              <a:rPr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Вы </a:t>
            </a:r>
            <a:r>
              <a:rPr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можете сделать финансовое пожертвование, или, если у вас есть что-то из списка необходимых вещей ,принести их в Региональный исполком народного фронта в Ставропольском крае 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по адресу: </a:t>
            </a:r>
            <a:r>
              <a:rPr b="true"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город Ставрополь, ул. </a:t>
            </a:r>
            <a:r>
              <a:rPr b="true"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Маршала </a:t>
            </a:r>
            <a:r>
              <a:rPr b="true"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Жукова, 5</a:t>
            </a:r>
            <a:endParaRPr b="true" sz="200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  <a:p>
            <a:pPr lvl="0"/>
            <a:r>
              <a:rPr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контактный телефон: </a:t>
            </a:r>
            <a:r>
              <a:rPr b="true"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8 8652 99 21 31</a:t>
            </a:r>
            <a:r>
              <a:rPr sz="200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.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566669" y="612845"/>
            <a:ext cx="9684913" cy="45243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cap="all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ЧТО МОЖНО ПРИНЕСТИ В ПУНКТ ПРИЕМА?</a:t>
            </a:r>
            <a:endParaRPr b="true" cap="all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в пункты приема, расположенные в 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региональных отделениях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 народного фронта, вы можете принести: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бронежилеты.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каски.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рации цифровые с дальностью 5-10 км.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квадрокоптеры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 с камерами и дальностью полета от 3 км.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карты памяти для 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квадрокоптеров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тактические аптечки.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аккумуляторы для электронных устройств и зарядные устройства к ним.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планшеты и ноутбуки.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тепловизоры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бинокли.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прицелы.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pPr>
              <a:buFont typeface="Arial"/>
              <a:buChar char="•"/>
            </a:pP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приборы ночного видения.</a:t>
            </a:r>
            <a:endParaRPr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более подробно вас проконсультируют по телефону</a:t>
            </a:r>
            <a:r>
              <a:rPr cap="all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 </a:t>
            </a:r>
            <a:r>
              <a:rPr cap="all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8 (800) 200-34-11</a:t>
            </a:r>
            <a:r>
              <a:rPr cap="all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.</a:t>
            </a:r>
            <a:endParaRPr b="false" cap="all" i="false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566669" y="5361252"/>
            <a:ext cx="10998559" cy="9233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cap="all"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КАК ПОДДЕРЖАТЬ МИРНОЕ НАСЕЛЕНИЕ?</a:t>
            </a:r>
            <a:endParaRPr b="true" cap="all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  <a:p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в разделе 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«помощь мирному населению» </a:t>
            </a:r>
            <a:r>
              <a:rPr>
                <a:solidFill>
                  <a:srgbClr val="393939"/>
                </a:solidFill>
                <a:latin typeface="DIN Pro"/>
                <a:ea typeface="DIN Pro"/>
                <a:cs typeface="DIN Pro"/>
              </a:rPr>
              <a:t>вы можете поддержать жителей конкретных территорий продуктовыми наборами, предметами первой необходимости, аптечками.</a:t>
            </a:r>
            <a:endParaRPr b="false" i="false">
              <a:solidFill>
                <a:srgbClr val="393939"/>
              </a:solidFill>
              <a:latin typeface="DIN Pro"/>
              <a:ea typeface="DIN Pro"/>
              <a:cs typeface="DIN Pro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MyOffice-CoreFramework-Android/25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2022-07-09T08:11:04Z</dcterms:modified>
</cp:coreProperties>
</file>