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898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07821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18671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58963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29822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16305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66300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45522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26483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80736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11762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30481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0202F-0CF4-43AF-8D2B-5C432C627EE7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060A6-0160-4EB4-BAD8-71CFFFB2E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63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5;&#1086;&#1083;&#1100;&#1079;&#1086;&#1074;&#1072;&#1090;&#1077;&#1083;&#1100;\Desktop\&#1058;&#1072;&#1081;&#1085;&#1072;&#1103;%20&#1074;&#1077;&#1095;&#1077;&#1088;&#1103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-357214"/>
            <a:ext cx="8305800" cy="1981200"/>
          </a:xfrm>
        </p:spPr>
        <p:txBody>
          <a:bodyPr/>
          <a:lstStyle/>
          <a:p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Тайная вечеря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5500702"/>
            <a:ext cx="4019520" cy="11430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ОПК №27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класс</a:t>
            </a:r>
          </a:p>
          <a:p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Закутская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Н.Д.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 descr="Тайная вечеря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EE4"/>
              </a:clrFrom>
              <a:clrTo>
                <a:srgbClr val="FFFEE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561278"/>
            <a:ext cx="3686169" cy="3863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5834074"/>
            <a:ext cx="9144000" cy="10239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Ученики всё выполнили, и вечером Спаситель и все двенадцать учеников собрались за столом.</a:t>
            </a:r>
          </a:p>
          <a:p>
            <a:pPr algn="ctr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824" y="214291"/>
            <a:ext cx="8358611" cy="571504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071546"/>
            <a:ext cx="3857620" cy="57864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Христос сказал: «Очень желал Я есть с вами эту пасху прежде Моего страдания, потому что, говорю вам, уже не буду есть её, пока она не совершится в Царстве Божием».</a:t>
            </a:r>
          </a:p>
          <a:p>
            <a:pPr algn="ctr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6694" y="428604"/>
            <a:ext cx="4717450" cy="607223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214346" y="0"/>
            <a:ext cx="9358346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снял с Себя верхнюю одежду, препоясался полотенцем, налил в умывальницу воды и начал омывать ноги ученикам и отирать их полотенцем, которым был препоясан.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211" y="1357298"/>
            <a:ext cx="7925962" cy="529429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714876" y="0"/>
            <a:ext cx="4214810" cy="70009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Потом Он пояснил: «Знаете ли, что Я сделал вам? Вот вы зовёте Меня Учителем и Господом, и правильно зовёте. Итак, если Я, Господь и Учитель ваш, умыл ноги вам, то и вы должны поступать также. Я дал вам пример, чтобы вы делали то же, что Я сделал вам».</a:t>
            </a:r>
          </a:p>
          <a:p>
            <a:pPr algn="ctr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298" y="357166"/>
            <a:ext cx="4398096" cy="6082906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500694" y="1428736"/>
            <a:ext cx="3643306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Такое смирение и любовь Христос заповедовал иметь Своим ученикам и всем, кто следует за Ним, то есть всем христианам.</a:t>
            </a:r>
          </a:p>
          <a:p>
            <a:pPr algn="ctr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2288" y="357166"/>
            <a:ext cx="4990400" cy="607223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время Тайной вечери Иисус Христос взял хлеб, благословил, преломил, дал ученикам и сказал: «</a:t>
            </a:r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Приимите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ядите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(ешьте); сие есть Тело Моё, которое за вас предаётся (на страдание и смерть ради прощения грехов)». 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9206" y="2214554"/>
            <a:ext cx="6614149" cy="448455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285784" y="0"/>
            <a:ext cx="9429784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Потом взял чашу с виноградным вином, благословил, возблагодарил Бога за все Его милости словами: «Пейте из неё все, это Моя Кровь Нового Завета (нового договора с людьми), за вас проливаемая во оставление грехов».</a:t>
            </a:r>
          </a:p>
          <a:p>
            <a:pPr algn="ctr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7640" y="2357430"/>
            <a:ext cx="5746779" cy="431482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0960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совершилось первое Причащение, и Господь заповедовал всегда совершать это таинство: «Сие творите в Моё воспоминание».</a:t>
            </a:r>
          </a:p>
          <a:p>
            <a:pPr algn="ctr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8662" y="1528607"/>
            <a:ext cx="7358114" cy="5111518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85728"/>
            <a:ext cx="3500462" cy="63579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время главного православного богослужения - Литургии - совершается великое таинство Церкви: хлеб и вино, оставаясь по виду прежними, таинственно становятся Телом и Кровью Господа Иисуса Христа.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6684" y="214290"/>
            <a:ext cx="4961285" cy="642942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214346" y="214290"/>
            <a:ext cx="9358346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Хлеб и вино, претворённые в Тело и Кровь Спасителя, называют Святыми Дарами или Святыми Тайнами. Из алтаря через Царские врата выносится для причащения верующих потир - чаша со Святыми Дарами.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5045" y="2500306"/>
            <a:ext cx="7353285" cy="4143404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357222" y="0"/>
            <a:ext cx="9501222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Через несколько дней после торжественного въезда Иисуса Христа произошло событие, положившее начало церковному таинству Причащения.</a:t>
            </a:r>
          </a:p>
          <a:p>
            <a:pPr algn="ctr"/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5415" y="1785926"/>
            <a:ext cx="6484606" cy="4875644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4786322"/>
            <a:ext cx="9144000" cy="19288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 Царскими вратами в православном храме располагается икона, изображающая Тайную вечерю, на которой было положено начало таинству Причащения.</a:t>
            </a:r>
          </a:p>
          <a:p>
            <a:pPr algn="ctr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720" y="321169"/>
            <a:ext cx="8583456" cy="4298444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Тайная вечер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" y="-35718"/>
            <a:ext cx="9191624" cy="6893718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214346" y="285728"/>
            <a:ext cx="4572032" cy="65723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Вы уже знаете, что таинство - это особое церковное действие, в котором таинственно проявляется сила Божия. Согласно учению Церкви, в церковных таинствах заключается тайна, непостижимая даже для ангелов. Основание таинству Причащения положил Сам Христос. 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4350" y="360640"/>
            <a:ext cx="4363088" cy="6166822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7904" y="299956"/>
            <a:ext cx="5055091" cy="6115212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6302" y="500042"/>
            <a:ext cx="3786214" cy="635795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происходило это так. Приближался иудейский праздник Пасхи. Этот праздник был установлен ещё в глубокой древности в память освобождения древних евреев от египетского рабства. 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43577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Тогда им удалось во главе с пророком Моисеем уйти из этой страны. Само слово «пасха» и означает исход, выход». 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6314" y="1643049"/>
            <a:ext cx="7926572" cy="507551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Первосвященники и старейшины искали случая, чтобы погубить Христа. Спаситель знал это. Знал также и то, что один из учеников предаст Его.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169" y="1571612"/>
            <a:ext cx="8705662" cy="496162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  <p:sp>
        <p:nvSpPr>
          <p:cNvPr id="5" name="Овал 4"/>
          <p:cNvSpPr/>
          <p:nvPr/>
        </p:nvSpPr>
        <p:spPr>
          <a:xfrm>
            <a:off x="1071538" y="1714488"/>
            <a:ext cx="928694" cy="10715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4143380"/>
            <a:ext cx="9144000" cy="27146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Пасха должна была начаться вечером следующего дня, но Спаситель хотел накануне совершить Свою последнюю на земле пасхальную трапезу с учениками. Трапеза - это низкий стол для еды, за которым не сидели, а полулежали. Трапезой называется также и сама еда.</a:t>
            </a:r>
          </a:p>
          <a:p>
            <a:pPr algn="ctr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6316" y="142852"/>
            <a:ext cx="8551308" cy="404812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43577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Прощальная трапеза Христа с учениками, на которой Господь установил таинство Причащения, называется Тайная вечеря, то есть «Таинственная вечеря». Слово «вечеря» значит «вечерняя еда, ужин».</a:t>
            </a:r>
          </a:p>
          <a:p>
            <a:pPr algn="ctr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0706" y="2512730"/>
            <a:ext cx="8522588" cy="4059542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  <p:sp>
        <p:nvSpPr>
          <p:cNvPr id="5" name="Овал 4"/>
          <p:cNvSpPr/>
          <p:nvPr/>
        </p:nvSpPr>
        <p:spPr>
          <a:xfrm>
            <a:off x="7715272" y="3929066"/>
            <a:ext cx="1000132" cy="11430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3714752"/>
            <a:ext cx="9144000" cy="335758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Иисус Христос послал Петра и Иоанна в Иерусалим, сказав: «Пойдите в город Иерусалим; там вы встретите человека, несущего кувшин воды; последуйте за ним в дом и скажите хозяину: „Учитель говорит: где горница, в которой бы Мне </a:t>
            </a:r>
            <a:r>
              <a:rPr lang="ru-RU" sz="2800" b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совершить Пасху?”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покажет вам большую убранную горницу; там приготовьте пасху».</a:t>
            </a:r>
          </a:p>
          <a:p>
            <a:pPr algn="ctr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09796" y="144035"/>
            <a:ext cx="4762534" cy="356953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640</Words>
  <Application>Microsoft Office PowerPoint</Application>
  <PresentationFormat>Экран (4:3)</PresentationFormat>
  <Paragraphs>23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Тайная вечеря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Тайная вечеря</dc:title>
  <dc:creator>Пользователь</dc:creator>
  <cp:lastModifiedBy>Светлана</cp:lastModifiedBy>
  <cp:revision>16</cp:revision>
  <dcterms:created xsi:type="dcterms:W3CDTF">2016-02-28T08:44:56Z</dcterms:created>
  <dcterms:modified xsi:type="dcterms:W3CDTF">2016-03-03T10:36:03Z</dcterms:modified>
</cp:coreProperties>
</file>