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0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332657"/>
            <a:ext cx="7558608" cy="273630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Развитие и контроль навыков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аудирования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на уроках английского языка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7776864" cy="340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357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i="1" dirty="0">
                <a:latin typeface="Times New Roman" pitchFamily="18" charset="0"/>
                <a:cs typeface="Times New Roman" pitchFamily="18" charset="0"/>
              </a:rPr>
              <a:t>Чтобы успешно выполнить задание по </a:t>
            </a:r>
            <a:r>
              <a:rPr lang="ru-RU" sz="2700" i="1" dirty="0" err="1">
                <a:latin typeface="Times New Roman" pitchFamily="18" charset="0"/>
                <a:cs typeface="Times New Roman" pitchFamily="18" charset="0"/>
              </a:rPr>
              <a:t>аудированию</a:t>
            </a:r>
            <a:r>
              <a:rPr lang="ru-RU" sz="27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en-US" sz="2700" i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147248" cy="528945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иметь представление о теме звучащего сообщения, диалога и т.д. на родном языке. Например, если я ничего не знаю о правилах бейсбола на русском, вряд ли у меня получится хорошо понять текст об этом  на английском языке.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иметь достаточный общий словарный запас и владеть основной лексикой по предложенной теме. Так, например, сложно будет разобраться в тексте об экологических проблемах, не только потому,  что не пройдена данная тема и вы не знаете слов 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environment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  или 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pollution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но также, если вы не помните такие слова как 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danger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и другие.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уметь сконцентрироваться на слушании, не отвлекаться на посторонние шумы и звуки. В обучении языкам есть даже такой прием: все учащиеся громко разговаривают  в парах, при этом члены каждой пары находятся далеко друг от друга (в разных концах комнаты) и  должны слышать именно своего партнера. Очень полезное упражнение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знать, что в тексте вряд ли будут звучать именно те слова, которые  даны в задании. Вспомните синонимы, аналогичные фразы.</a:t>
            </a:r>
            <a:br>
              <a:rPr lang="ru-RU" sz="7200" dirty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быть готовым сделать самостоятельные расчеты и выводы прежде чем  выбрать правильный вариант ответа. 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7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009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 smtClean="0">
                <a:solidFill>
                  <a:srgbClr val="333333"/>
                </a:solidFill>
                <a:latin typeface="Helvetica Neue"/>
              </a:rPr>
              <a:t>Аудирование</a:t>
            </a:r>
            <a:r>
              <a:rPr lang="ru-RU" smtClean="0">
                <a:solidFill>
                  <a:srgbClr val="333333"/>
                </a:solidFill>
                <a:latin typeface="Helvetica Neue"/>
              </a:rPr>
              <a:t> (восприятие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и понимание со слуха) по мнению зарубежных лингвистов наи­более точно передаёт сущность этого самостоятельного вида рече­вой деятельности.</a:t>
            </a:r>
          </a:p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Научить учащихся понимать звучащую речь — одна из важнейших целей обучения. Как прави­ло, для того, чтобы адекватно действовать в конкретной ситуации, необходимо понимать то, что слышишь.</a:t>
            </a:r>
          </a:p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На уроке, работая с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аудиотекстами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, мы па­раллельно отрабатываем лексические, грамматические, фонетичес­кие навыки.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Аудиотексты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дают информацию для обсуждения, что, в свою очередь, предполагает дальнейшее развитие навыков гово­рения или письма.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4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Трудности при </a:t>
            </a:r>
            <a:r>
              <a:rPr lang="ru-RU" dirty="0" err="1" smtClean="0"/>
              <a:t>аудировании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Объективные трудности при </a:t>
            </a:r>
            <a:r>
              <a:rPr lang="ru-RU" dirty="0" err="1"/>
              <a:t>аудировании</a:t>
            </a:r>
            <a:r>
              <a:rPr lang="ru-RU" dirty="0"/>
              <a:t>: -условия </a:t>
            </a:r>
            <a:r>
              <a:rPr lang="ru-RU" dirty="0" err="1"/>
              <a:t>аудирования</a:t>
            </a:r>
            <a:r>
              <a:rPr lang="ru-RU" dirty="0"/>
              <a:t> (идеальной тишины не может быть); </a:t>
            </a:r>
            <a:endParaRPr lang="ru-RU" dirty="0" smtClean="0"/>
          </a:p>
          <a:p>
            <a:r>
              <a:rPr lang="ru-RU" dirty="0" smtClean="0"/>
              <a:t>-</a:t>
            </a:r>
            <a:r>
              <a:rPr lang="ru-RU" dirty="0"/>
              <a:t>трудности, обусловленные индивидуальными особенностями источника речи (мужские, женские, детские голоса</a:t>
            </a:r>
            <a:r>
              <a:rPr lang="ru-RU" dirty="0" smtClean="0"/>
              <a:t>);</a:t>
            </a:r>
          </a:p>
          <a:p>
            <a:r>
              <a:rPr lang="ru-RU" dirty="0" smtClean="0"/>
              <a:t> </a:t>
            </a:r>
            <a:r>
              <a:rPr lang="ru-RU" dirty="0"/>
              <a:t>-трудности, обусловленные языковыми особенностями воспринимаемого материала (незнакомая лексика, специальные термины, аббревиатура).</a:t>
            </a:r>
          </a:p>
        </p:txBody>
      </p:sp>
    </p:spTree>
    <p:extLst>
      <p:ext uri="{BB962C8B-B14F-4D97-AF65-F5344CB8AC3E}">
        <p14:creationId xmlns:p14="http://schemas.microsoft.com/office/powerpoint/2010/main" val="3972042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на развитие навыков </a:t>
            </a:r>
            <a:r>
              <a:rPr lang="ru-RU" dirty="0" err="1" smtClean="0"/>
              <a:t>аудирования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Упражнения  для обучения речевому слуху</a:t>
            </a:r>
          </a:p>
          <a:p>
            <a:r>
              <a:rPr lang="ru-RU" dirty="0" smtClean="0"/>
              <a:t>Упражнения на тренировку памяти</a:t>
            </a:r>
          </a:p>
          <a:p>
            <a:r>
              <a:rPr lang="ru-RU" dirty="0"/>
              <a:t>Упражнения на тренировку вероятностного прогнозирования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3435365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для обучения речевому слуху</a:t>
            </a:r>
            <a:endParaRPr lang="ru-RU" dirty="0"/>
          </a:p>
        </p:txBody>
      </p:sp>
      <p:sp useBgFill="1"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- Пары слов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en-US" dirty="0" smtClean="0"/>
              <a:t>show-</a:t>
            </a:r>
            <a:r>
              <a:rPr lang="en-US" dirty="0" err="1" smtClean="0"/>
              <a:t>shaw</a:t>
            </a:r>
            <a:r>
              <a:rPr lang="en-US" dirty="0" smtClean="0"/>
              <a:t>, code-cod, </a:t>
            </a:r>
            <a:r>
              <a:rPr lang="en-US" dirty="0" err="1" smtClean="0"/>
              <a:t>soke</a:t>
            </a:r>
            <a:r>
              <a:rPr lang="en-US" dirty="0" smtClean="0"/>
              <a:t>-so</a:t>
            </a:r>
            <a:r>
              <a:rPr lang="ru-RU" dirty="0" smtClean="0"/>
              <a:t>с</a:t>
            </a:r>
            <a:r>
              <a:rPr lang="en-US" dirty="0" err="1" smtClean="0"/>
              <a:t>k,coke</a:t>
            </a:r>
            <a:r>
              <a:rPr lang="en-US" dirty="0" smtClean="0"/>
              <a:t>-co</a:t>
            </a:r>
            <a:r>
              <a:rPr lang="ru-RU" dirty="0" smtClean="0"/>
              <a:t>с</a:t>
            </a:r>
            <a:r>
              <a:rPr lang="en-US" dirty="0" smtClean="0"/>
              <a:t>k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ru-RU" dirty="0" smtClean="0"/>
              <a:t>- Слова в  рифму(отмечают их  цифрами)</a:t>
            </a:r>
          </a:p>
          <a:p>
            <a:pPr marL="0" indent="0">
              <a:buNone/>
            </a:pPr>
            <a:r>
              <a:rPr lang="en-US" dirty="0" smtClean="0"/>
              <a:t>Short- court- thought</a:t>
            </a:r>
            <a:r>
              <a:rPr lang="ru-RU" dirty="0" smtClean="0"/>
              <a:t> </a:t>
            </a:r>
            <a:r>
              <a:rPr lang="en-US" dirty="0" smtClean="0"/>
              <a:t>- cart</a:t>
            </a:r>
          </a:p>
          <a:p>
            <a:pPr marL="0" indent="0">
              <a:buNone/>
            </a:pPr>
            <a:r>
              <a:rPr lang="en-US" dirty="0" smtClean="0"/>
              <a:t>Show- sharp- so- show</a:t>
            </a:r>
          </a:p>
          <a:p>
            <a:pPr marL="0" indent="0">
              <a:buNone/>
            </a:pPr>
            <a:r>
              <a:rPr lang="ru-RU" dirty="0" smtClean="0"/>
              <a:t> - </a:t>
            </a:r>
            <a:r>
              <a:rPr lang="ru-RU" dirty="0" smtClean="0"/>
              <a:t>Бинго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\Downloads\4b8b4c86066904fb5b008b77cf572a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37112"/>
            <a:ext cx="4381500" cy="224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743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на тренировку памяти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1.Предлагаю учащимся  прослушать ряд изолированных слов, запомнить и воспроизвести из них те, которые относятся к одной теме</a:t>
            </a:r>
          </a:p>
          <a:p>
            <a:r>
              <a:rPr lang="ru-RU" dirty="0" smtClean="0"/>
              <a:t>2.Ученикам предлагается прослушать фразу, потом добавить к ней ещё одну, связанную по смыслу, по теме.</a:t>
            </a:r>
          </a:p>
          <a:p>
            <a:r>
              <a:rPr lang="ru-RU" dirty="0" smtClean="0"/>
              <a:t>3.Ученики прослушивают две-три короткие фразы, затем соединяют их в одно предложение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26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для обучения вероятностному прогнозированию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Prediction. </a:t>
            </a:r>
          </a:p>
          <a:p>
            <a:pPr marL="0" indent="0">
              <a:buNone/>
            </a:pPr>
            <a:r>
              <a:rPr lang="ru-RU" dirty="0" smtClean="0"/>
              <a:t>Видеосюжет проигрывается со звуком и изображением , но время от времени картинка останавливается, и во время паузы  учащиеся пытаются предугадать, что персонажи, что персонажи скажут или сделают в следующем кадре.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787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- </a:t>
            </a:r>
            <a:r>
              <a:rPr lang="ru-RU" dirty="0" smtClean="0"/>
              <a:t>Учащиеся  переводят на слух слова, образованные из известных им элементов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ru-RU" dirty="0" smtClean="0"/>
              <a:t>Например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writer, writing(write), </a:t>
            </a:r>
          </a:p>
          <a:p>
            <a:pPr marL="0" indent="0">
              <a:buNone/>
            </a:pPr>
            <a:r>
              <a:rPr lang="en-US" dirty="0" smtClean="0"/>
              <a:t>helpful, helping, helper(help)</a:t>
            </a:r>
          </a:p>
          <a:p>
            <a:pPr marL="0" indent="0">
              <a:buNone/>
            </a:pPr>
            <a:r>
              <a:rPr lang="en-US" dirty="0" smtClean="0"/>
              <a:t>careless, </a:t>
            </a:r>
            <a:r>
              <a:rPr lang="en-US" dirty="0" err="1" smtClean="0"/>
              <a:t>careful,caring</a:t>
            </a:r>
            <a:r>
              <a:rPr lang="en-US" dirty="0" smtClean="0"/>
              <a:t> (care)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395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3. В данном упражнении я предлагаю учащимся прослушать ряд прилагательных, глаголов и назвать существительное, которое с ними чаще всего употребляется</a:t>
            </a:r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dirty="0" err="1" smtClean="0"/>
              <a:t>beautuiful</a:t>
            </a:r>
            <a:r>
              <a:rPr lang="en-US" dirty="0" smtClean="0"/>
              <a:t>, nice, pretty, </a:t>
            </a:r>
            <a:r>
              <a:rPr lang="en-US" dirty="0" err="1" smtClean="0"/>
              <a:t>kind,happy</a:t>
            </a:r>
            <a:r>
              <a:rPr lang="en-US" dirty="0" smtClean="0"/>
              <a:t> (?)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start, finish, leave, be at, go to(?)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funny, interesting, </a:t>
            </a:r>
            <a:r>
              <a:rPr lang="en-US" dirty="0" err="1" smtClean="0"/>
              <a:t>great,cool</a:t>
            </a:r>
            <a:r>
              <a:rPr lang="en-US" dirty="0" smtClean="0"/>
              <a:t>, fascinating, brilliant(?)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1011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425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Развитие и контроль навыков аудирования на уроках английского языка</vt:lpstr>
      <vt:lpstr>Презентация PowerPoint</vt:lpstr>
      <vt:lpstr>Трудности при аудировании</vt:lpstr>
      <vt:lpstr>Упражнения на развитие навыков аудирования</vt:lpstr>
      <vt:lpstr>Упражнения для обучения речевому слуху</vt:lpstr>
      <vt:lpstr>Упражнения на тренировку памяти</vt:lpstr>
      <vt:lpstr>Упражнения для обучения вероятностному прогнозированию</vt:lpstr>
      <vt:lpstr>Презентация PowerPoint</vt:lpstr>
      <vt:lpstr>Презентация PowerPoint</vt:lpstr>
      <vt:lpstr>Чтобы успешно выполнить задание по аудированию важно: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 контроль навыков аудирования на уроках английского языка</dc:title>
  <dc:creator>user</dc:creator>
  <cp:lastModifiedBy>user</cp:lastModifiedBy>
  <cp:revision>39</cp:revision>
  <dcterms:created xsi:type="dcterms:W3CDTF">2022-08-24T16:35:24Z</dcterms:created>
  <dcterms:modified xsi:type="dcterms:W3CDTF">2022-08-26T04:28:03Z</dcterms:modified>
</cp:coreProperties>
</file>