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4" r:id="rId3"/>
    <p:sldId id="296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88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://cdn.xl.thumbs.canstockphoto.com/canstock869669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087500" y="369000"/>
            <a:ext cx="1714500" cy="157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://cdn.xl.thumbs.canstockphoto.com/canstock869669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087500" y="369000"/>
            <a:ext cx="1714500" cy="157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mg-fotki.yandex.ru/get/9062/37366204.57d/0_124eb3_cfc4d6f5_L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2000" y="4905688"/>
            <a:ext cx="1656184" cy="158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s://cdn.vectorstock.com/i/thumbs/39,21/curled-corners-vector-13392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441687" y="5038587"/>
            <a:ext cx="1376663" cy="145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s://cdn.vectorstock.com/i/thumbs/39,21/curled-corners-vector-13392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441687" y="5038587"/>
            <a:ext cx="1376663" cy="145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www.renders-graphiques.fr/image/upload/normal/papillons_fleurs_feuilles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2000" y="369000"/>
            <a:ext cx="211943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 t="6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62000" y="189000"/>
            <a:ext cx="8820000" cy="6480000"/>
          </a:xfrm>
          <a:prstGeom prst="rect">
            <a:avLst/>
          </a:prstGeom>
          <a:noFill/>
          <a:ln w="762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800" kern="1200" dirty="0">
              <a:solidFill>
                <a:schemeClr val="lt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235614" y="264840"/>
            <a:ext cx="8672772" cy="6328320"/>
          </a:xfrm>
          <a:prstGeom prst="rect">
            <a:avLst/>
          </a:prstGeom>
          <a:noFill/>
          <a:ln w="762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06000" y="333000"/>
            <a:ext cx="8532000" cy="6192000"/>
          </a:xfrm>
          <a:prstGeom prst="rect">
            <a:avLst/>
          </a:prstGeom>
          <a:noFill/>
          <a:ln w="762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www.renders-graphiques.fr/image/upload/normal/papillons_fleurs_feuilles.png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16240" y="380688"/>
            <a:ext cx="211943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 userDrawn="1"/>
        </p:nvSpPr>
        <p:spPr>
          <a:xfrm>
            <a:off x="0" y="6669000"/>
            <a:ext cx="7569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kern="1200" dirty="0" smtClean="0">
                <a:solidFill>
                  <a:srgbClr val="00B050"/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© </a:t>
            </a:r>
            <a:r>
              <a:rPr lang="en-US" sz="1000" b="1" kern="1200" dirty="0" err="1" smtClean="0">
                <a:solidFill>
                  <a:srgbClr val="00B050"/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FokinaLidia</a:t>
            </a:r>
            <a:endParaRPr lang="ru-RU" sz="1000" b="1" kern="1200" dirty="0">
              <a:solidFill>
                <a:srgbClr val="00B050"/>
              </a:solidFill>
              <a:effectLst/>
              <a:latin typeface="Alexandra Zeferino One" pitchFamily="66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rebus1.co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canva.com/ru_ru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nterest.ru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worksheets.ru/" TargetMode="Externa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quizizz.com/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wordscloud.pythonanywhere.com/" TargetMode="Externa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3131840" y="4581128"/>
            <a:ext cx="5629164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b="1" i="1" dirty="0" smtClean="0">
                <a:cs typeface="Arial" charset="0"/>
              </a:rPr>
              <a:t>Коломиец Светлана Васильевна, </a:t>
            </a:r>
          </a:p>
          <a:p>
            <a:pPr marL="0" indent="0" algn="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b="1" i="1" dirty="0" smtClean="0">
                <a:cs typeface="Arial" charset="0"/>
              </a:rPr>
              <a:t>учитель начальных классов МАОУ СОШ № 2</a:t>
            </a:r>
            <a:br>
              <a:rPr lang="ru-RU" sz="1600" b="1" i="1" dirty="0" smtClean="0">
                <a:cs typeface="Arial" charset="0"/>
              </a:rPr>
            </a:br>
            <a:r>
              <a:rPr lang="ru-RU" sz="1600" b="1" i="1" dirty="0" smtClean="0">
                <a:cs typeface="Arial" charset="0"/>
              </a:rPr>
              <a:t> им. И.М. Суворова ст. Павловской </a:t>
            </a:r>
          </a:p>
          <a:p>
            <a:pPr marL="0" indent="0" algn="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b="1" i="1" dirty="0" smtClean="0">
                <a:cs typeface="Arial" charset="0"/>
              </a:rPr>
              <a:t>10</a:t>
            </a:r>
            <a:r>
              <a:rPr lang="ru-RU" sz="1600" b="1" i="1" dirty="0" smtClean="0">
                <a:cs typeface="Arial" charset="0"/>
              </a:rPr>
              <a:t>.11.2021 </a:t>
            </a:r>
            <a:r>
              <a:rPr lang="ru-RU" sz="1600" b="1" i="1" dirty="0" smtClean="0">
                <a:cs typeface="Arial" charset="0"/>
              </a:rPr>
              <a:t>г</a:t>
            </a:r>
            <a:endParaRPr lang="ru-RU" sz="1600" b="1" i="1" dirty="0"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0" y="928670"/>
            <a:ext cx="9001156" cy="233910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48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latin typeface="+mn-lt"/>
                <a:cs typeface="Arial" charset="0"/>
              </a:rPr>
              <a:t>Современные </a:t>
            </a:r>
            <a:r>
              <a:rPr lang="ru-RU" sz="54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latin typeface="+mn-lt"/>
                <a:cs typeface="Arial" charset="0"/>
              </a:rPr>
              <a:t/>
            </a:r>
            <a:br>
              <a:rPr lang="ru-RU" sz="54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latin typeface="+mn-lt"/>
                <a:cs typeface="Arial" charset="0"/>
              </a:rPr>
            </a:br>
            <a:r>
              <a:rPr lang="ru-RU" sz="4800" b="1" i="1" dirty="0" err="1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latin typeface="+mn-lt"/>
                <a:cs typeface="Arial" charset="0"/>
              </a:rPr>
              <a:t>интернет-платформы</a:t>
            </a:r>
            <a:r>
              <a:rPr lang="ru-RU" sz="54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latin typeface="+mn-lt"/>
                <a:cs typeface="Arial" charset="0"/>
              </a:rPr>
              <a:t> </a:t>
            </a:r>
            <a:br>
              <a:rPr lang="ru-RU" sz="54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latin typeface="+mn-lt"/>
                <a:cs typeface="Arial" charset="0"/>
              </a:rPr>
            </a:br>
            <a:r>
              <a:rPr lang="ru-RU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latin typeface="+mn-lt"/>
                <a:cs typeface="Arial" charset="0"/>
              </a:rPr>
              <a:t>в работе с одаренными детьми</a:t>
            </a:r>
            <a:endParaRPr lang="ru-RU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002060"/>
              </a:solidFill>
              <a:latin typeface="+mn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Rebus 1.com</a:t>
            </a:r>
            <a:endParaRPr lang="ru-RU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/>
          <a:srcRect r="20424"/>
          <a:stretch>
            <a:fillRect/>
          </a:stretch>
        </p:blipFill>
        <p:spPr bwMode="auto">
          <a:xfrm>
            <a:off x="571472" y="1142984"/>
            <a:ext cx="7715304" cy="5049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/>
          <a:srcRect l="19528" t="26562" r="28587" b="22168"/>
          <a:stretch>
            <a:fillRect/>
          </a:stretch>
        </p:blipFill>
        <p:spPr bwMode="auto">
          <a:xfrm>
            <a:off x="500034" y="1071546"/>
            <a:ext cx="784389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трелка вправо 5"/>
          <p:cNvSpPr/>
          <p:nvPr/>
        </p:nvSpPr>
        <p:spPr>
          <a:xfrm>
            <a:off x="357158" y="285728"/>
            <a:ext cx="2286016" cy="857256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ЦОР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5429264"/>
            <a:ext cx="8358246" cy="121444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По теме урока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43306" y="6143644"/>
            <a:ext cx="1974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rebus1.com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Обучающие платформы </a:t>
            </a:r>
            <a:endParaRPr lang="ru-RU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00108"/>
            <a:ext cx="4464113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928802"/>
            <a:ext cx="4122736" cy="2317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3286124"/>
            <a:ext cx="4193075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/>
          <a:srcRect l="46875" t="14583" r="27344" b="19791"/>
          <a:stretch>
            <a:fillRect/>
          </a:stretch>
        </p:blipFill>
        <p:spPr bwMode="auto">
          <a:xfrm rot="1075664">
            <a:off x="4576723" y="3995502"/>
            <a:ext cx="1845622" cy="264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14678" y="1643050"/>
            <a:ext cx="54292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/>
              <a:t>«Если </a:t>
            </a:r>
            <a:r>
              <a:rPr lang="ru-RU" sz="3200" i="1" dirty="0" smtClean="0"/>
              <a:t>мы будем учить сегодня так, как мы учили вчера, мы украдем у детей завтра</a:t>
            </a:r>
            <a:r>
              <a:rPr lang="ru-RU" sz="3200" i="1" dirty="0" smtClean="0"/>
              <a:t>»</a:t>
            </a:r>
            <a:r>
              <a:rPr lang="ru-RU" dirty="0" smtClean="0"/>
              <a:t> </a:t>
            </a:r>
            <a:r>
              <a:rPr lang="ru-RU" i="1" dirty="0" smtClean="0"/>
              <a:t>Джон </a:t>
            </a:r>
            <a:r>
              <a:rPr lang="ru-RU" i="1" dirty="0" err="1" smtClean="0"/>
              <a:t>Дьюи</a:t>
            </a:r>
            <a:endParaRPr lang="ru-RU" dirty="0"/>
          </a:p>
        </p:txBody>
      </p:sp>
      <p:pic>
        <p:nvPicPr>
          <p:cNvPr id="27650" name="Picture 2" descr="https://npg.si.edu/media/700007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71546"/>
            <a:ext cx="2857472" cy="2857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Отгадайте слово</a:t>
            </a:r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l="24609" t="33333" r="21484" b="34375"/>
          <a:stretch>
            <a:fillRect/>
          </a:stretch>
        </p:blipFill>
        <p:spPr bwMode="auto">
          <a:xfrm>
            <a:off x="285720" y="1071546"/>
            <a:ext cx="826837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71472" y="3429000"/>
            <a:ext cx="3357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Интернет 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7554" y="3429000"/>
            <a:ext cx="5357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на службе учителя 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785794"/>
            <a:ext cx="74295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Цифровые</a:t>
            </a:r>
            <a:r>
              <a:rPr lang="ru-RU" sz="2800" dirty="0" smtClean="0"/>
              <a:t> </a:t>
            </a:r>
            <a:r>
              <a:rPr lang="ru-RU" sz="2800" b="1" dirty="0" smtClean="0"/>
              <a:t>образовательные</a:t>
            </a:r>
            <a:r>
              <a:rPr lang="ru-RU" sz="2800" dirty="0" smtClean="0"/>
              <a:t> </a:t>
            </a:r>
            <a:r>
              <a:rPr lang="ru-RU" sz="2800" b="1" dirty="0" smtClean="0"/>
              <a:t>ресурсы</a:t>
            </a:r>
            <a:r>
              <a:rPr lang="ru-RU" sz="2800" dirty="0" smtClean="0"/>
              <a:t> (ЦОР) - это представленные в цифровой форме фотографии, видеофрагменты, статические и динамические модели, объекты виртуальной реальности и интерактивного моделирования, картографические материалы, звукозаписи, символьные объекты и деловая графика, текстовые документы и иные учебные материалы, </a:t>
            </a:r>
            <a:r>
              <a:rPr lang="ru-RU" sz="2800" u="sng" dirty="0" smtClean="0"/>
              <a:t>необходимые для организации учебного процесса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85860"/>
            <a:ext cx="7429552" cy="4010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err="1" smtClean="0"/>
              <a:t>canva</a:t>
            </a:r>
            <a:endParaRPr lang="ru-RU" sz="6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142984"/>
            <a:ext cx="7480322" cy="4205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трелка вправо 5"/>
          <p:cNvSpPr/>
          <p:nvPr/>
        </p:nvSpPr>
        <p:spPr>
          <a:xfrm>
            <a:off x="357158" y="285728"/>
            <a:ext cx="2286016" cy="857256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ЦОР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596" y="5500702"/>
            <a:ext cx="8358246" cy="121444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Помощь учителю в подготовке урока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5984" y="6143644"/>
            <a:ext cx="57864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hlinkClick r:id="rId4"/>
              </a:rPr>
              <a:t>https://</a:t>
            </a:r>
            <a:r>
              <a:rPr lang="en-US" sz="2800" b="1" dirty="0" smtClean="0">
                <a:solidFill>
                  <a:srgbClr val="002060"/>
                </a:solidFill>
                <a:hlinkClick r:id="rId4"/>
              </a:rPr>
              <a:t>www.canva.com/ru_ru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pinterest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813202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трелка вправо 4"/>
          <p:cNvSpPr/>
          <p:nvPr/>
        </p:nvSpPr>
        <p:spPr>
          <a:xfrm>
            <a:off x="357158" y="285728"/>
            <a:ext cx="2286016" cy="857256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ЦОР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5500702"/>
            <a:ext cx="8358246" cy="121444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Помощь учителю в подготовке урока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71802" y="6143644"/>
            <a:ext cx="3399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hlinkClick r:id="rId3"/>
              </a:rPr>
              <a:t>https://</a:t>
            </a:r>
            <a:r>
              <a:rPr lang="en-US" sz="2400" dirty="0" smtClean="0">
                <a:hlinkClick r:id="rId3"/>
              </a:rPr>
              <a:t>www.pinterest.ru</a:t>
            </a:r>
            <a:r>
              <a:rPr lang="en-US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Worksheets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8194702" cy="4607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14422"/>
            <a:ext cx="8276000" cy="4652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099472"/>
            <a:ext cx="8480454" cy="4767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трелка вправо 5"/>
          <p:cNvSpPr/>
          <p:nvPr/>
        </p:nvSpPr>
        <p:spPr>
          <a:xfrm>
            <a:off x="357158" y="285728"/>
            <a:ext cx="2286016" cy="857256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ЦОР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5500702"/>
            <a:ext cx="8358246" cy="121444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Помощь учителю в подготовке урока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14744" y="6143644"/>
            <a:ext cx="2992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hlinkClick r:id="rId5"/>
              </a:rPr>
              <a:t>https://</a:t>
            </a:r>
            <a:r>
              <a:rPr lang="en-US" sz="2400" dirty="0" smtClean="0">
                <a:hlinkClick r:id="rId5"/>
              </a:rPr>
              <a:t>worksheets.ru</a:t>
            </a:r>
            <a:r>
              <a:rPr lang="en-US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Plickers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71612"/>
            <a:ext cx="7694636" cy="4326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71612"/>
            <a:ext cx="8124430" cy="456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428736"/>
            <a:ext cx="8480454" cy="4767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трелка вправо 5"/>
          <p:cNvSpPr/>
          <p:nvPr/>
        </p:nvSpPr>
        <p:spPr>
          <a:xfrm>
            <a:off x="357158" y="285728"/>
            <a:ext cx="2286016" cy="857256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ЦОР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5500702"/>
            <a:ext cx="8358246" cy="121444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Удобное </a:t>
            </a:r>
            <a:r>
              <a:rPr lang="ru-RU" sz="3200" b="1" i="1" dirty="0" smtClean="0">
                <a:solidFill>
                  <a:srgbClr val="002060"/>
                </a:solidFill>
              </a:rPr>
              <a:t>приложение для </a:t>
            </a:r>
            <a:r>
              <a:rPr lang="ru-RU" sz="3200" b="1" i="1" dirty="0" smtClean="0">
                <a:solidFill>
                  <a:srgbClr val="002060"/>
                </a:solidFill>
              </a:rPr>
              <a:t>быстрой оценки знаний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ru-RU" sz="3200" b="1" i="1" dirty="0" smtClean="0">
                <a:solidFill>
                  <a:srgbClr val="002060"/>
                </a:solidFill>
              </a:rPr>
              <a:t> учащихся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Quizizz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14422"/>
            <a:ext cx="813202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214422"/>
            <a:ext cx="8123264" cy="4567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1" y="1214422"/>
            <a:ext cx="8132025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1214422"/>
            <a:ext cx="8123264" cy="4567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трелка вправо 6"/>
          <p:cNvSpPr/>
          <p:nvPr/>
        </p:nvSpPr>
        <p:spPr>
          <a:xfrm>
            <a:off x="357158" y="285728"/>
            <a:ext cx="2286016" cy="857256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ЦОР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5500702"/>
            <a:ext cx="8358246" cy="121444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Удобное </a:t>
            </a:r>
            <a:r>
              <a:rPr lang="ru-RU" sz="3200" b="1" i="1" dirty="0" smtClean="0">
                <a:solidFill>
                  <a:srgbClr val="002060"/>
                </a:solidFill>
              </a:rPr>
              <a:t>приложение для </a:t>
            </a:r>
            <a:r>
              <a:rPr lang="ru-RU" sz="3200" b="1" i="1" dirty="0" smtClean="0">
                <a:solidFill>
                  <a:srgbClr val="002060"/>
                </a:solidFill>
              </a:rPr>
              <a:t>быстрой оценки знаний</a:t>
            </a:r>
            <a:r>
              <a:rPr lang="en-US" sz="3200" b="1" i="1" dirty="0" smtClean="0">
                <a:solidFill>
                  <a:srgbClr val="002060"/>
                </a:solidFill>
              </a:rPr>
              <a:t> </a:t>
            </a:r>
            <a:r>
              <a:rPr lang="ru-RU" sz="3200" b="1" i="1" dirty="0" smtClean="0">
                <a:solidFill>
                  <a:srgbClr val="002060"/>
                </a:solidFill>
              </a:rPr>
              <a:t> учащихся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6143644"/>
            <a:ext cx="2043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quizizz.com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Облако слов</a:t>
            </a:r>
            <a:endParaRPr lang="ru-RU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428736"/>
            <a:ext cx="7908950" cy="444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428736"/>
            <a:ext cx="8051826" cy="4526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 descr="https://wordart.com/get/image/ypgrcwmxtyc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928670"/>
            <a:ext cx="6215106" cy="4682003"/>
          </a:xfrm>
          <a:prstGeom prst="rect">
            <a:avLst/>
          </a:prstGeom>
          <a:noFill/>
        </p:spPr>
      </p:pic>
      <p:sp>
        <p:nvSpPr>
          <p:cNvPr id="6" name="Стрелка вправо 5"/>
          <p:cNvSpPr/>
          <p:nvPr/>
        </p:nvSpPr>
        <p:spPr>
          <a:xfrm>
            <a:off x="357158" y="285728"/>
            <a:ext cx="2286016" cy="857256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ЦОР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5500702"/>
            <a:ext cx="8358246" cy="121444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Для рефлексии по теме на уроке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6143644"/>
            <a:ext cx="42008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wordscloud.pythonanywhere.com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0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B050"/>
      </a:hlink>
      <a:folHlink>
        <a:srgbClr val="00B05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583</TotalTime>
  <Words>114</Words>
  <Application>Microsoft Office PowerPoint</Application>
  <PresentationFormat>Экран (4:3)</PresentationFormat>
  <Paragraphs>37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Отгадайте слово</vt:lpstr>
      <vt:lpstr>Слайд 3</vt:lpstr>
      <vt:lpstr>canva</vt:lpstr>
      <vt:lpstr>pinterest</vt:lpstr>
      <vt:lpstr>Worksheets </vt:lpstr>
      <vt:lpstr>Plickers </vt:lpstr>
      <vt:lpstr>Quizizz </vt:lpstr>
      <vt:lpstr>Облако слов</vt:lpstr>
      <vt:lpstr>Rebus 1.com</vt:lpstr>
      <vt:lpstr>Обучающие платформы 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Экологический-1</dc:title>
  <dc:creator>Фокина Лидия Петровна</dc:creator>
  <cp:keywords>Шаблон презентации</cp:keywords>
  <cp:lastModifiedBy>Пользователь</cp:lastModifiedBy>
  <cp:revision>57</cp:revision>
  <dcterms:created xsi:type="dcterms:W3CDTF">2017-02-23T13:11:39Z</dcterms:created>
  <dcterms:modified xsi:type="dcterms:W3CDTF">2021-11-09T16:19:08Z</dcterms:modified>
</cp:coreProperties>
</file>