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56" r:id="rId2"/>
    <p:sldId id="259" r:id="rId3"/>
    <p:sldId id="276" r:id="rId4"/>
    <p:sldId id="303" r:id="rId5"/>
    <p:sldId id="268" r:id="rId6"/>
    <p:sldId id="289" r:id="rId7"/>
    <p:sldId id="263" r:id="rId8"/>
    <p:sldId id="264" r:id="rId9"/>
    <p:sldId id="301" r:id="rId10"/>
    <p:sldId id="300" r:id="rId11"/>
    <p:sldId id="302" r:id="rId12"/>
    <p:sldId id="273" r:id="rId13"/>
    <p:sldId id="304" r:id="rId14"/>
    <p:sldId id="286" r:id="rId15"/>
    <p:sldId id="267" r:id="rId16"/>
    <p:sldId id="305" r:id="rId17"/>
    <p:sldId id="279" r:id="rId18"/>
    <p:sldId id="280" r:id="rId19"/>
    <p:sldId id="281" r:id="rId20"/>
    <p:sldId id="323" r:id="rId21"/>
    <p:sldId id="324" r:id="rId22"/>
    <p:sldId id="325" r:id="rId23"/>
    <p:sldId id="306" r:id="rId24"/>
    <p:sldId id="285" r:id="rId25"/>
    <p:sldId id="307" r:id="rId26"/>
    <p:sldId id="266" r:id="rId27"/>
    <p:sldId id="308" r:id="rId28"/>
    <p:sldId id="309" r:id="rId29"/>
    <p:sldId id="310" r:id="rId30"/>
    <p:sldId id="311" r:id="rId31"/>
    <p:sldId id="315" r:id="rId32"/>
    <p:sldId id="265" r:id="rId33"/>
    <p:sldId id="316" r:id="rId34"/>
    <p:sldId id="317" r:id="rId35"/>
    <p:sldId id="318" r:id="rId36"/>
    <p:sldId id="319" r:id="rId37"/>
    <p:sldId id="320" r:id="rId38"/>
    <p:sldId id="321" r:id="rId39"/>
    <p:sldId id="322" r:id="rId40"/>
    <p:sldId id="293" r:id="rId41"/>
    <p:sldId id="269" r:id="rId42"/>
    <p:sldId id="270" r:id="rId43"/>
    <p:sldId id="271" r:id="rId44"/>
    <p:sldId id="272" r:id="rId45"/>
    <p:sldId id="260" r:id="rId46"/>
    <p:sldId id="278" r:id="rId4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image" Target="../media/image15.wmf"/><Relationship Id="rId3" Type="http://schemas.openxmlformats.org/officeDocument/2006/relationships/image" Target="../media/image5.wmf"/><Relationship Id="rId7" Type="http://schemas.openxmlformats.org/officeDocument/2006/relationships/image" Target="../media/image9.wmf"/><Relationship Id="rId12" Type="http://schemas.openxmlformats.org/officeDocument/2006/relationships/image" Target="../media/image14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11" Type="http://schemas.openxmlformats.org/officeDocument/2006/relationships/image" Target="../media/image13.wmf"/><Relationship Id="rId5" Type="http://schemas.openxmlformats.org/officeDocument/2006/relationships/image" Target="../media/image7.wmf"/><Relationship Id="rId10" Type="http://schemas.openxmlformats.org/officeDocument/2006/relationships/image" Target="../media/image12.wmf"/><Relationship Id="rId4" Type="http://schemas.openxmlformats.org/officeDocument/2006/relationships/image" Target="../media/image6.wmf"/><Relationship Id="rId9" Type="http://schemas.openxmlformats.org/officeDocument/2006/relationships/image" Target="../media/image11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wmf"/><Relationship Id="rId3" Type="http://schemas.openxmlformats.org/officeDocument/2006/relationships/image" Target="../media/image104.wmf"/><Relationship Id="rId7" Type="http://schemas.openxmlformats.org/officeDocument/2006/relationships/image" Target="../media/image108.wmf"/><Relationship Id="rId2" Type="http://schemas.openxmlformats.org/officeDocument/2006/relationships/image" Target="../media/image103.wmf"/><Relationship Id="rId1" Type="http://schemas.openxmlformats.org/officeDocument/2006/relationships/image" Target="../media/image102.wmf"/><Relationship Id="rId6" Type="http://schemas.openxmlformats.org/officeDocument/2006/relationships/image" Target="../media/image107.wmf"/><Relationship Id="rId5" Type="http://schemas.openxmlformats.org/officeDocument/2006/relationships/image" Target="../media/image106.wmf"/><Relationship Id="rId4" Type="http://schemas.openxmlformats.org/officeDocument/2006/relationships/image" Target="../media/image105.wmf"/><Relationship Id="rId9" Type="http://schemas.openxmlformats.org/officeDocument/2006/relationships/image" Target="../media/image110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wmf"/><Relationship Id="rId1" Type="http://schemas.openxmlformats.org/officeDocument/2006/relationships/image" Target="../media/image111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wmf"/><Relationship Id="rId3" Type="http://schemas.openxmlformats.org/officeDocument/2006/relationships/image" Target="../media/image115.wmf"/><Relationship Id="rId7" Type="http://schemas.openxmlformats.org/officeDocument/2006/relationships/image" Target="../media/image119.wmf"/><Relationship Id="rId12" Type="http://schemas.openxmlformats.org/officeDocument/2006/relationships/image" Target="../media/image124.wmf"/><Relationship Id="rId2" Type="http://schemas.openxmlformats.org/officeDocument/2006/relationships/image" Target="../media/image114.wmf"/><Relationship Id="rId1" Type="http://schemas.openxmlformats.org/officeDocument/2006/relationships/image" Target="../media/image113.wmf"/><Relationship Id="rId6" Type="http://schemas.openxmlformats.org/officeDocument/2006/relationships/image" Target="../media/image118.wmf"/><Relationship Id="rId11" Type="http://schemas.openxmlformats.org/officeDocument/2006/relationships/image" Target="../media/image123.wmf"/><Relationship Id="rId5" Type="http://schemas.openxmlformats.org/officeDocument/2006/relationships/image" Target="../media/image117.wmf"/><Relationship Id="rId10" Type="http://schemas.openxmlformats.org/officeDocument/2006/relationships/image" Target="../media/image122.wmf"/><Relationship Id="rId4" Type="http://schemas.openxmlformats.org/officeDocument/2006/relationships/image" Target="../media/image116.wmf"/><Relationship Id="rId9" Type="http://schemas.openxmlformats.org/officeDocument/2006/relationships/image" Target="../media/image121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wmf"/><Relationship Id="rId3" Type="http://schemas.openxmlformats.org/officeDocument/2006/relationships/image" Target="../media/image127.wmf"/><Relationship Id="rId7" Type="http://schemas.openxmlformats.org/officeDocument/2006/relationships/image" Target="../media/image131.wmf"/><Relationship Id="rId2" Type="http://schemas.openxmlformats.org/officeDocument/2006/relationships/image" Target="../media/image126.wmf"/><Relationship Id="rId1" Type="http://schemas.openxmlformats.org/officeDocument/2006/relationships/image" Target="../media/image125.wmf"/><Relationship Id="rId6" Type="http://schemas.openxmlformats.org/officeDocument/2006/relationships/image" Target="../media/image130.wmf"/><Relationship Id="rId5" Type="http://schemas.openxmlformats.org/officeDocument/2006/relationships/image" Target="../media/image129.wmf"/><Relationship Id="rId10" Type="http://schemas.openxmlformats.org/officeDocument/2006/relationships/image" Target="../media/image134.wmf"/><Relationship Id="rId4" Type="http://schemas.openxmlformats.org/officeDocument/2006/relationships/image" Target="../media/image128.wmf"/><Relationship Id="rId9" Type="http://schemas.openxmlformats.org/officeDocument/2006/relationships/image" Target="../media/image133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wmf"/><Relationship Id="rId7" Type="http://schemas.openxmlformats.org/officeDocument/2006/relationships/image" Target="../media/image141.wmf"/><Relationship Id="rId2" Type="http://schemas.openxmlformats.org/officeDocument/2006/relationships/image" Target="../media/image136.wmf"/><Relationship Id="rId1" Type="http://schemas.openxmlformats.org/officeDocument/2006/relationships/image" Target="../media/image135.wmf"/><Relationship Id="rId6" Type="http://schemas.openxmlformats.org/officeDocument/2006/relationships/image" Target="../media/image140.wmf"/><Relationship Id="rId5" Type="http://schemas.openxmlformats.org/officeDocument/2006/relationships/image" Target="../media/image139.wmf"/><Relationship Id="rId4" Type="http://schemas.openxmlformats.org/officeDocument/2006/relationships/image" Target="../media/image138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wmf"/><Relationship Id="rId7" Type="http://schemas.openxmlformats.org/officeDocument/2006/relationships/image" Target="../media/image148.wmf"/><Relationship Id="rId2" Type="http://schemas.openxmlformats.org/officeDocument/2006/relationships/image" Target="../media/image143.wmf"/><Relationship Id="rId1" Type="http://schemas.openxmlformats.org/officeDocument/2006/relationships/image" Target="../media/image142.wmf"/><Relationship Id="rId6" Type="http://schemas.openxmlformats.org/officeDocument/2006/relationships/image" Target="../media/image147.wmf"/><Relationship Id="rId5" Type="http://schemas.openxmlformats.org/officeDocument/2006/relationships/image" Target="../media/image146.wmf"/><Relationship Id="rId4" Type="http://schemas.openxmlformats.org/officeDocument/2006/relationships/image" Target="../media/image145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wmf"/><Relationship Id="rId7" Type="http://schemas.openxmlformats.org/officeDocument/2006/relationships/image" Target="../media/image155.wmf"/><Relationship Id="rId2" Type="http://schemas.openxmlformats.org/officeDocument/2006/relationships/image" Target="../media/image150.wmf"/><Relationship Id="rId1" Type="http://schemas.openxmlformats.org/officeDocument/2006/relationships/image" Target="../media/image149.wmf"/><Relationship Id="rId6" Type="http://schemas.openxmlformats.org/officeDocument/2006/relationships/image" Target="../media/image154.wmf"/><Relationship Id="rId5" Type="http://schemas.openxmlformats.org/officeDocument/2006/relationships/image" Target="../media/image153.wmf"/><Relationship Id="rId4" Type="http://schemas.openxmlformats.org/officeDocument/2006/relationships/image" Target="../media/image152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wmf"/><Relationship Id="rId2" Type="http://schemas.openxmlformats.org/officeDocument/2006/relationships/image" Target="../media/image157.wmf"/><Relationship Id="rId1" Type="http://schemas.openxmlformats.org/officeDocument/2006/relationships/image" Target="../media/image156.wmf"/><Relationship Id="rId5" Type="http://schemas.openxmlformats.org/officeDocument/2006/relationships/image" Target="../media/image160.wmf"/><Relationship Id="rId4" Type="http://schemas.openxmlformats.org/officeDocument/2006/relationships/image" Target="../media/image159.wmf"/></Relationships>
</file>

<file path=ppt/drawings/_rels/vmlDrawing1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8.wmf"/><Relationship Id="rId3" Type="http://schemas.openxmlformats.org/officeDocument/2006/relationships/image" Target="../media/image163.wmf"/><Relationship Id="rId7" Type="http://schemas.openxmlformats.org/officeDocument/2006/relationships/image" Target="../media/image167.wmf"/><Relationship Id="rId2" Type="http://schemas.openxmlformats.org/officeDocument/2006/relationships/image" Target="../media/image162.wmf"/><Relationship Id="rId1" Type="http://schemas.openxmlformats.org/officeDocument/2006/relationships/image" Target="../media/image161.wmf"/><Relationship Id="rId6" Type="http://schemas.openxmlformats.org/officeDocument/2006/relationships/image" Target="../media/image166.wmf"/><Relationship Id="rId5" Type="http://schemas.openxmlformats.org/officeDocument/2006/relationships/image" Target="../media/image165.wmf"/><Relationship Id="rId4" Type="http://schemas.openxmlformats.org/officeDocument/2006/relationships/image" Target="../media/image164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wmf"/><Relationship Id="rId2" Type="http://schemas.openxmlformats.org/officeDocument/2006/relationships/image" Target="../media/image169.wmf"/><Relationship Id="rId1" Type="http://schemas.openxmlformats.org/officeDocument/2006/relationships/image" Target="../media/image154.wmf"/><Relationship Id="rId5" Type="http://schemas.openxmlformats.org/officeDocument/2006/relationships/image" Target="../media/image172.wmf"/><Relationship Id="rId4" Type="http://schemas.openxmlformats.org/officeDocument/2006/relationships/image" Target="../media/image171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image" Target="../media/image28.wmf"/><Relationship Id="rId18" Type="http://schemas.openxmlformats.org/officeDocument/2006/relationships/image" Target="../media/image33.wmf"/><Relationship Id="rId3" Type="http://schemas.openxmlformats.org/officeDocument/2006/relationships/image" Target="../media/image18.wmf"/><Relationship Id="rId7" Type="http://schemas.openxmlformats.org/officeDocument/2006/relationships/image" Target="../media/image22.wmf"/><Relationship Id="rId12" Type="http://schemas.openxmlformats.org/officeDocument/2006/relationships/image" Target="../media/image27.wmf"/><Relationship Id="rId17" Type="http://schemas.openxmlformats.org/officeDocument/2006/relationships/image" Target="../media/image32.wmf"/><Relationship Id="rId2" Type="http://schemas.openxmlformats.org/officeDocument/2006/relationships/image" Target="../media/image17.wmf"/><Relationship Id="rId16" Type="http://schemas.openxmlformats.org/officeDocument/2006/relationships/image" Target="../media/image31.wmf"/><Relationship Id="rId1" Type="http://schemas.openxmlformats.org/officeDocument/2006/relationships/image" Target="../media/image16.wmf"/><Relationship Id="rId6" Type="http://schemas.openxmlformats.org/officeDocument/2006/relationships/image" Target="../media/image21.wmf"/><Relationship Id="rId11" Type="http://schemas.openxmlformats.org/officeDocument/2006/relationships/image" Target="../media/image26.wmf"/><Relationship Id="rId5" Type="http://schemas.openxmlformats.org/officeDocument/2006/relationships/image" Target="../media/image20.wmf"/><Relationship Id="rId15" Type="http://schemas.openxmlformats.org/officeDocument/2006/relationships/image" Target="../media/image30.wmf"/><Relationship Id="rId10" Type="http://schemas.openxmlformats.org/officeDocument/2006/relationships/image" Target="../media/image25.wmf"/><Relationship Id="rId4" Type="http://schemas.openxmlformats.org/officeDocument/2006/relationships/image" Target="../media/image19.wmf"/><Relationship Id="rId9" Type="http://schemas.openxmlformats.org/officeDocument/2006/relationships/image" Target="../media/image24.wmf"/><Relationship Id="rId14" Type="http://schemas.openxmlformats.org/officeDocument/2006/relationships/image" Target="../media/image29.wmf"/></Relationships>
</file>

<file path=ppt/drawings/_rels/vmlDrawing20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0.wmf"/><Relationship Id="rId13" Type="http://schemas.openxmlformats.org/officeDocument/2006/relationships/image" Target="../media/image185.wmf"/><Relationship Id="rId3" Type="http://schemas.openxmlformats.org/officeDocument/2006/relationships/image" Target="../media/image175.wmf"/><Relationship Id="rId7" Type="http://schemas.openxmlformats.org/officeDocument/2006/relationships/image" Target="../media/image179.wmf"/><Relationship Id="rId12" Type="http://schemas.openxmlformats.org/officeDocument/2006/relationships/image" Target="../media/image184.wmf"/><Relationship Id="rId2" Type="http://schemas.openxmlformats.org/officeDocument/2006/relationships/image" Target="../media/image174.wmf"/><Relationship Id="rId1" Type="http://schemas.openxmlformats.org/officeDocument/2006/relationships/image" Target="../media/image173.wmf"/><Relationship Id="rId6" Type="http://schemas.openxmlformats.org/officeDocument/2006/relationships/image" Target="../media/image178.wmf"/><Relationship Id="rId11" Type="http://schemas.openxmlformats.org/officeDocument/2006/relationships/image" Target="../media/image183.wmf"/><Relationship Id="rId5" Type="http://schemas.openxmlformats.org/officeDocument/2006/relationships/image" Target="../media/image177.wmf"/><Relationship Id="rId10" Type="http://schemas.openxmlformats.org/officeDocument/2006/relationships/image" Target="../media/image182.wmf"/><Relationship Id="rId4" Type="http://schemas.openxmlformats.org/officeDocument/2006/relationships/image" Target="../media/image176.wmf"/><Relationship Id="rId9" Type="http://schemas.openxmlformats.org/officeDocument/2006/relationships/image" Target="../media/image181.wmf"/></Relationships>
</file>

<file path=ppt/drawings/_rels/vmlDrawing2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3.wmf"/><Relationship Id="rId13" Type="http://schemas.openxmlformats.org/officeDocument/2006/relationships/image" Target="../media/image198.wmf"/><Relationship Id="rId3" Type="http://schemas.openxmlformats.org/officeDocument/2006/relationships/image" Target="../media/image188.wmf"/><Relationship Id="rId7" Type="http://schemas.openxmlformats.org/officeDocument/2006/relationships/image" Target="../media/image192.wmf"/><Relationship Id="rId12" Type="http://schemas.openxmlformats.org/officeDocument/2006/relationships/image" Target="../media/image197.wmf"/><Relationship Id="rId2" Type="http://schemas.openxmlformats.org/officeDocument/2006/relationships/image" Target="../media/image187.wmf"/><Relationship Id="rId1" Type="http://schemas.openxmlformats.org/officeDocument/2006/relationships/image" Target="../media/image186.wmf"/><Relationship Id="rId6" Type="http://schemas.openxmlformats.org/officeDocument/2006/relationships/image" Target="../media/image191.wmf"/><Relationship Id="rId11" Type="http://schemas.openxmlformats.org/officeDocument/2006/relationships/image" Target="../media/image196.wmf"/><Relationship Id="rId5" Type="http://schemas.openxmlformats.org/officeDocument/2006/relationships/image" Target="../media/image190.wmf"/><Relationship Id="rId15" Type="http://schemas.openxmlformats.org/officeDocument/2006/relationships/image" Target="../media/image200.wmf"/><Relationship Id="rId10" Type="http://schemas.openxmlformats.org/officeDocument/2006/relationships/image" Target="../media/image195.wmf"/><Relationship Id="rId4" Type="http://schemas.openxmlformats.org/officeDocument/2006/relationships/image" Target="../media/image189.wmf"/><Relationship Id="rId9" Type="http://schemas.openxmlformats.org/officeDocument/2006/relationships/image" Target="../media/image194.wmf"/><Relationship Id="rId14" Type="http://schemas.openxmlformats.org/officeDocument/2006/relationships/image" Target="../media/image199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3.wmf"/><Relationship Id="rId7" Type="http://schemas.openxmlformats.org/officeDocument/2006/relationships/image" Target="../media/image207.wmf"/><Relationship Id="rId2" Type="http://schemas.openxmlformats.org/officeDocument/2006/relationships/image" Target="../media/image202.wmf"/><Relationship Id="rId1" Type="http://schemas.openxmlformats.org/officeDocument/2006/relationships/image" Target="../media/image201.wmf"/><Relationship Id="rId6" Type="http://schemas.openxmlformats.org/officeDocument/2006/relationships/image" Target="../media/image206.wmf"/><Relationship Id="rId5" Type="http://schemas.openxmlformats.org/officeDocument/2006/relationships/image" Target="../media/image205.wmf"/><Relationship Id="rId4" Type="http://schemas.openxmlformats.org/officeDocument/2006/relationships/image" Target="../media/image204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wmf"/><Relationship Id="rId2" Type="http://schemas.openxmlformats.org/officeDocument/2006/relationships/image" Target="../media/image209.wmf"/><Relationship Id="rId1" Type="http://schemas.openxmlformats.org/officeDocument/2006/relationships/image" Target="../media/image208.wmf"/><Relationship Id="rId6" Type="http://schemas.openxmlformats.org/officeDocument/2006/relationships/image" Target="../media/image213.wmf"/><Relationship Id="rId5" Type="http://schemas.openxmlformats.org/officeDocument/2006/relationships/image" Target="../media/image212.wmf"/><Relationship Id="rId4" Type="http://schemas.openxmlformats.org/officeDocument/2006/relationships/image" Target="../media/image211.wmf"/></Relationships>
</file>

<file path=ppt/drawings/_rels/vmlDrawing2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1.wmf"/><Relationship Id="rId3" Type="http://schemas.openxmlformats.org/officeDocument/2006/relationships/image" Target="../media/image216.wmf"/><Relationship Id="rId7" Type="http://schemas.openxmlformats.org/officeDocument/2006/relationships/image" Target="../media/image220.wmf"/><Relationship Id="rId2" Type="http://schemas.openxmlformats.org/officeDocument/2006/relationships/image" Target="../media/image215.wmf"/><Relationship Id="rId1" Type="http://schemas.openxmlformats.org/officeDocument/2006/relationships/image" Target="../media/image214.wmf"/><Relationship Id="rId6" Type="http://schemas.openxmlformats.org/officeDocument/2006/relationships/image" Target="../media/image219.wmf"/><Relationship Id="rId11" Type="http://schemas.openxmlformats.org/officeDocument/2006/relationships/image" Target="../media/image224.wmf"/><Relationship Id="rId5" Type="http://schemas.openxmlformats.org/officeDocument/2006/relationships/image" Target="../media/image218.wmf"/><Relationship Id="rId10" Type="http://schemas.openxmlformats.org/officeDocument/2006/relationships/image" Target="../media/image223.wmf"/><Relationship Id="rId4" Type="http://schemas.openxmlformats.org/officeDocument/2006/relationships/image" Target="../media/image217.wmf"/><Relationship Id="rId9" Type="http://schemas.openxmlformats.org/officeDocument/2006/relationships/image" Target="../media/image222.w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7.wmf"/><Relationship Id="rId2" Type="http://schemas.openxmlformats.org/officeDocument/2006/relationships/image" Target="../media/image226.wmf"/><Relationship Id="rId1" Type="http://schemas.openxmlformats.org/officeDocument/2006/relationships/image" Target="../media/image225.wmf"/><Relationship Id="rId5" Type="http://schemas.openxmlformats.org/officeDocument/2006/relationships/image" Target="../media/image229.wmf"/><Relationship Id="rId4" Type="http://schemas.openxmlformats.org/officeDocument/2006/relationships/image" Target="../media/image228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image" Target="../media/image18.wmf"/><Relationship Id="rId7" Type="http://schemas.openxmlformats.org/officeDocument/2006/relationships/image" Target="../media/image22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10" Type="http://schemas.openxmlformats.org/officeDocument/2006/relationships/image" Target="../media/image37.wmf"/><Relationship Id="rId4" Type="http://schemas.openxmlformats.org/officeDocument/2006/relationships/image" Target="../media/image19.wmf"/><Relationship Id="rId9" Type="http://schemas.openxmlformats.org/officeDocument/2006/relationships/image" Target="../media/image36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13" Type="http://schemas.openxmlformats.org/officeDocument/2006/relationships/image" Target="../media/image55.wmf"/><Relationship Id="rId3" Type="http://schemas.openxmlformats.org/officeDocument/2006/relationships/image" Target="../media/image45.wmf"/><Relationship Id="rId7" Type="http://schemas.openxmlformats.org/officeDocument/2006/relationships/image" Target="../media/image49.wmf"/><Relationship Id="rId12" Type="http://schemas.openxmlformats.org/officeDocument/2006/relationships/image" Target="../media/image54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6" Type="http://schemas.openxmlformats.org/officeDocument/2006/relationships/image" Target="../media/image48.wmf"/><Relationship Id="rId11" Type="http://schemas.openxmlformats.org/officeDocument/2006/relationships/image" Target="../media/image53.wmf"/><Relationship Id="rId5" Type="http://schemas.openxmlformats.org/officeDocument/2006/relationships/image" Target="../media/image47.wmf"/><Relationship Id="rId15" Type="http://schemas.openxmlformats.org/officeDocument/2006/relationships/image" Target="../media/image57.emf"/><Relationship Id="rId10" Type="http://schemas.openxmlformats.org/officeDocument/2006/relationships/image" Target="../media/image52.wmf"/><Relationship Id="rId4" Type="http://schemas.openxmlformats.org/officeDocument/2006/relationships/image" Target="../media/image46.wmf"/><Relationship Id="rId9" Type="http://schemas.openxmlformats.org/officeDocument/2006/relationships/image" Target="../media/image51.wmf"/><Relationship Id="rId14" Type="http://schemas.openxmlformats.org/officeDocument/2006/relationships/image" Target="../media/image56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67.wmf"/><Relationship Id="rId13" Type="http://schemas.openxmlformats.org/officeDocument/2006/relationships/image" Target="../media/image72.wmf"/><Relationship Id="rId3" Type="http://schemas.openxmlformats.org/officeDocument/2006/relationships/image" Target="../media/image62.wmf"/><Relationship Id="rId7" Type="http://schemas.openxmlformats.org/officeDocument/2006/relationships/image" Target="../media/image66.wmf"/><Relationship Id="rId12" Type="http://schemas.openxmlformats.org/officeDocument/2006/relationships/image" Target="../media/image71.wmf"/><Relationship Id="rId2" Type="http://schemas.openxmlformats.org/officeDocument/2006/relationships/image" Target="../media/image61.wmf"/><Relationship Id="rId1" Type="http://schemas.openxmlformats.org/officeDocument/2006/relationships/image" Target="../media/image60.wmf"/><Relationship Id="rId6" Type="http://schemas.openxmlformats.org/officeDocument/2006/relationships/image" Target="../media/image65.wmf"/><Relationship Id="rId11" Type="http://schemas.openxmlformats.org/officeDocument/2006/relationships/image" Target="../media/image70.wmf"/><Relationship Id="rId5" Type="http://schemas.openxmlformats.org/officeDocument/2006/relationships/image" Target="../media/image64.wmf"/><Relationship Id="rId10" Type="http://schemas.openxmlformats.org/officeDocument/2006/relationships/image" Target="../media/image69.wmf"/><Relationship Id="rId4" Type="http://schemas.openxmlformats.org/officeDocument/2006/relationships/image" Target="../media/image63.wmf"/><Relationship Id="rId9" Type="http://schemas.openxmlformats.org/officeDocument/2006/relationships/image" Target="../media/image68.wmf"/><Relationship Id="rId14" Type="http://schemas.openxmlformats.org/officeDocument/2006/relationships/image" Target="../media/image7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76.wmf"/><Relationship Id="rId2" Type="http://schemas.openxmlformats.org/officeDocument/2006/relationships/image" Target="../media/image75.wmf"/><Relationship Id="rId1" Type="http://schemas.openxmlformats.org/officeDocument/2006/relationships/image" Target="../media/image74.wmf"/><Relationship Id="rId5" Type="http://schemas.openxmlformats.org/officeDocument/2006/relationships/image" Target="../media/image78.wmf"/><Relationship Id="rId4" Type="http://schemas.openxmlformats.org/officeDocument/2006/relationships/image" Target="../media/image77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81.wmf"/><Relationship Id="rId7" Type="http://schemas.openxmlformats.org/officeDocument/2006/relationships/image" Target="../media/image85.wmf"/><Relationship Id="rId2" Type="http://schemas.openxmlformats.org/officeDocument/2006/relationships/image" Target="../media/image80.wmf"/><Relationship Id="rId1" Type="http://schemas.openxmlformats.org/officeDocument/2006/relationships/image" Target="../media/image79.wmf"/><Relationship Id="rId6" Type="http://schemas.openxmlformats.org/officeDocument/2006/relationships/image" Target="../media/image84.wmf"/><Relationship Id="rId5" Type="http://schemas.openxmlformats.org/officeDocument/2006/relationships/image" Target="../media/image83.wmf"/><Relationship Id="rId4" Type="http://schemas.openxmlformats.org/officeDocument/2006/relationships/image" Target="../media/image82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88.wmf"/><Relationship Id="rId7" Type="http://schemas.openxmlformats.org/officeDocument/2006/relationships/image" Target="../media/image92.wmf"/><Relationship Id="rId2" Type="http://schemas.openxmlformats.org/officeDocument/2006/relationships/image" Target="../media/image87.emf"/><Relationship Id="rId1" Type="http://schemas.openxmlformats.org/officeDocument/2006/relationships/image" Target="../media/image86.emf"/><Relationship Id="rId6" Type="http://schemas.openxmlformats.org/officeDocument/2006/relationships/image" Target="../media/image91.wmf"/><Relationship Id="rId5" Type="http://schemas.openxmlformats.org/officeDocument/2006/relationships/image" Target="../media/image90.wmf"/><Relationship Id="rId4" Type="http://schemas.openxmlformats.org/officeDocument/2006/relationships/image" Target="../media/image89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96.wmf"/><Relationship Id="rId13" Type="http://schemas.openxmlformats.org/officeDocument/2006/relationships/image" Target="../media/image101.wmf"/><Relationship Id="rId3" Type="http://schemas.openxmlformats.org/officeDocument/2006/relationships/image" Target="../media/image92.wmf"/><Relationship Id="rId7" Type="http://schemas.openxmlformats.org/officeDocument/2006/relationships/image" Target="../media/image95.wmf"/><Relationship Id="rId12" Type="http://schemas.openxmlformats.org/officeDocument/2006/relationships/image" Target="../media/image100.emf"/><Relationship Id="rId2" Type="http://schemas.openxmlformats.org/officeDocument/2006/relationships/image" Target="../media/image94.emf"/><Relationship Id="rId1" Type="http://schemas.openxmlformats.org/officeDocument/2006/relationships/image" Target="../media/image93.emf"/><Relationship Id="rId6" Type="http://schemas.openxmlformats.org/officeDocument/2006/relationships/image" Target="../media/image91.wmf"/><Relationship Id="rId11" Type="http://schemas.openxmlformats.org/officeDocument/2006/relationships/image" Target="../media/image99.wmf"/><Relationship Id="rId5" Type="http://schemas.openxmlformats.org/officeDocument/2006/relationships/image" Target="../media/image90.wmf"/><Relationship Id="rId10" Type="http://schemas.openxmlformats.org/officeDocument/2006/relationships/image" Target="../media/image98.emf"/><Relationship Id="rId4" Type="http://schemas.openxmlformats.org/officeDocument/2006/relationships/image" Target="../media/image89.wmf"/><Relationship Id="rId9" Type="http://schemas.openxmlformats.org/officeDocument/2006/relationships/image" Target="../media/image9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1784B0-5CD8-4208-A9F6-AD53F491ED09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B3235A-73B1-4179-B172-1C28B096DB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565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938FEAB-355E-4B82-8AAC-2019FCF4F221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B683C44-B66C-4704-B980-9A71D752658A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0FFCE63-50C6-4582-B7A2-BFF34C7921C6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0F67-0271-4005-9FC0-65520A601F2D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0F67-0271-4005-9FC0-65520A601F2D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0F67-0271-4005-9FC0-65520A601F2D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0F67-0271-4005-9FC0-65520A601F2D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0F67-0271-4005-9FC0-65520A601F2D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0F67-0271-4005-9FC0-65520A601F2D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8EBEC-0590-4040-AAB6-3FA835EA0170}" type="datetimeFigureOut">
              <a:rPr lang="ru-RU"/>
              <a:pPr>
                <a:defRPr/>
              </a:pPr>
              <a:t>14.02.2022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029CA-5983-4220-BC14-474B7F5EE1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B277BA-E9EA-46A7-B485-B520D70D490E}" type="datetimeFigureOut">
              <a:rPr lang="ru-RU"/>
              <a:pPr>
                <a:defRPr/>
              </a:pPr>
              <a:t>14.02.2022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1DC819-C478-4112-BC9C-2EABB22877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1AE0F-860F-4207-AC74-9515FFA2C749}" type="datetimeFigureOut">
              <a:rPr lang="ru-RU"/>
              <a:pPr>
                <a:defRPr/>
              </a:pPr>
              <a:t>14.02.2022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488E06-E4F8-4EC5-B9A0-DE69711FAE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68F0DA-E200-4D0A-B41E-20FF0508DC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72941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20B5A4-DD94-4047-998B-20F3618C77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74124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5C26D3-4209-4748-9A22-E6299FC0FD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26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14231-40FF-4B8D-8378-9FBDBB04BEE3}" type="datetimeFigureOut">
              <a:rPr lang="ru-RU"/>
              <a:pPr>
                <a:defRPr/>
              </a:pPr>
              <a:t>14.02.2022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50E6D-38B8-4BFF-9959-8BA6386CC8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FA6C1-1CAE-44FA-A1A7-48DEA4720C45}" type="datetimeFigureOut">
              <a:rPr lang="ru-RU"/>
              <a:pPr>
                <a:defRPr/>
              </a:pPr>
              <a:t>14.02.2022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D3A16-CBC8-4691-829A-A5D4F21291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F86B33-2288-4837-A7BF-0B186DFFDBA2}" type="datetimeFigureOut">
              <a:rPr lang="ru-RU"/>
              <a:pPr>
                <a:defRPr/>
              </a:pPr>
              <a:t>14.02.2022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D3532E-72DD-45DE-B10B-8727EB6601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4C62B-FEFC-4E21-87E7-934EF6033A10}" type="datetimeFigureOut">
              <a:rPr lang="ru-RU"/>
              <a:pPr>
                <a:defRPr/>
              </a:pPr>
              <a:t>14.02.2022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F8CB29-9064-4ED5-BD58-191DEB58B4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2FDA4-4378-4AFE-A93A-A9B1F2EC58FE}" type="datetimeFigureOut">
              <a:rPr lang="ru-RU"/>
              <a:pPr>
                <a:defRPr/>
              </a:pPr>
              <a:t>14.02.2022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527DAF-8136-46BE-828C-81650A8B17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E34024-F284-4D03-A0AA-9B709A81D0CF}" type="datetimeFigureOut">
              <a:rPr lang="ru-RU"/>
              <a:pPr>
                <a:defRPr/>
              </a:pPr>
              <a:t>14.02.2022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64D65D-7CD6-4602-95D9-016A74A3B4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B49107-DECB-482C-893C-8D48CDD90883}" type="datetimeFigureOut">
              <a:rPr lang="ru-RU"/>
              <a:pPr>
                <a:defRPr/>
              </a:pPr>
              <a:t>14.02.2022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1EBEC-73F0-4670-9C6F-0AAFE91E84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85B23-1D6F-471C-8BD1-3EDDE380995C}" type="datetimeFigureOut">
              <a:rPr lang="ru-RU"/>
              <a:pPr>
                <a:defRPr/>
              </a:pPr>
              <a:t>14.02.2022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C63C64-0644-49C2-BB09-A5680E3DB6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4CEBA77-F1CD-497C-9C63-725E227ADF2F}" type="datetimeFigureOut">
              <a:rPr lang="ru-RU"/>
              <a:pPr>
                <a:defRPr/>
              </a:pPr>
              <a:t>14.02.2022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4B9D428-D74E-40D8-9A9D-7DC1BF7133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  <p:sldLayoutId id="2147483660" r:id="rId12"/>
    <p:sldLayoutId id="2147483661" r:id="rId13"/>
    <p:sldLayoutId id="2147483662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emf"/><Relationship Id="rId5" Type="http://schemas.openxmlformats.org/officeDocument/2006/relationships/image" Target="../media/image41.emf"/><Relationship Id="rId4" Type="http://schemas.openxmlformats.org/officeDocument/2006/relationships/image" Target="../media/image40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13" Type="http://schemas.openxmlformats.org/officeDocument/2006/relationships/oleObject" Target="../embeddings/oleObject47.bin"/><Relationship Id="rId18" Type="http://schemas.openxmlformats.org/officeDocument/2006/relationships/image" Target="../media/image50.wmf"/><Relationship Id="rId26" Type="http://schemas.openxmlformats.org/officeDocument/2006/relationships/image" Target="../media/image54.wmf"/><Relationship Id="rId3" Type="http://schemas.openxmlformats.org/officeDocument/2006/relationships/oleObject" Target="../embeddings/oleObject42.bin"/><Relationship Id="rId21" Type="http://schemas.openxmlformats.org/officeDocument/2006/relationships/oleObject" Target="../embeddings/oleObject51.bin"/><Relationship Id="rId34" Type="http://schemas.openxmlformats.org/officeDocument/2006/relationships/image" Target="../media/image59.png"/><Relationship Id="rId7" Type="http://schemas.openxmlformats.org/officeDocument/2006/relationships/oleObject" Target="../embeddings/oleObject44.bin"/><Relationship Id="rId12" Type="http://schemas.openxmlformats.org/officeDocument/2006/relationships/image" Target="../media/image47.wmf"/><Relationship Id="rId17" Type="http://schemas.openxmlformats.org/officeDocument/2006/relationships/oleObject" Target="../embeddings/oleObject49.bin"/><Relationship Id="rId25" Type="http://schemas.openxmlformats.org/officeDocument/2006/relationships/oleObject" Target="../embeddings/oleObject53.bin"/><Relationship Id="rId33" Type="http://schemas.openxmlformats.org/officeDocument/2006/relationships/image" Target="../media/image57.emf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49.wmf"/><Relationship Id="rId20" Type="http://schemas.openxmlformats.org/officeDocument/2006/relationships/image" Target="../media/image51.wmf"/><Relationship Id="rId29" Type="http://schemas.openxmlformats.org/officeDocument/2006/relationships/oleObject" Target="../embeddings/oleObject55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44.wmf"/><Relationship Id="rId11" Type="http://schemas.openxmlformats.org/officeDocument/2006/relationships/oleObject" Target="../embeddings/oleObject46.bin"/><Relationship Id="rId24" Type="http://schemas.openxmlformats.org/officeDocument/2006/relationships/image" Target="../media/image53.wmf"/><Relationship Id="rId32" Type="http://schemas.openxmlformats.org/officeDocument/2006/relationships/oleObject" Target="../embeddings/oleObject56.bin"/><Relationship Id="rId5" Type="http://schemas.openxmlformats.org/officeDocument/2006/relationships/oleObject" Target="../embeddings/oleObject43.bin"/><Relationship Id="rId15" Type="http://schemas.openxmlformats.org/officeDocument/2006/relationships/oleObject" Target="../embeddings/oleObject48.bin"/><Relationship Id="rId23" Type="http://schemas.openxmlformats.org/officeDocument/2006/relationships/oleObject" Target="../embeddings/oleObject52.bin"/><Relationship Id="rId28" Type="http://schemas.openxmlformats.org/officeDocument/2006/relationships/image" Target="../media/image55.wmf"/><Relationship Id="rId10" Type="http://schemas.openxmlformats.org/officeDocument/2006/relationships/image" Target="../media/image46.wmf"/><Relationship Id="rId19" Type="http://schemas.openxmlformats.org/officeDocument/2006/relationships/oleObject" Target="../embeddings/oleObject50.bin"/><Relationship Id="rId31" Type="http://schemas.openxmlformats.org/officeDocument/2006/relationships/image" Target="../media/image58.png"/><Relationship Id="rId4" Type="http://schemas.openxmlformats.org/officeDocument/2006/relationships/image" Target="../media/image43.wmf"/><Relationship Id="rId9" Type="http://schemas.openxmlformats.org/officeDocument/2006/relationships/oleObject" Target="../embeddings/oleObject45.bin"/><Relationship Id="rId14" Type="http://schemas.openxmlformats.org/officeDocument/2006/relationships/image" Target="../media/image48.wmf"/><Relationship Id="rId22" Type="http://schemas.openxmlformats.org/officeDocument/2006/relationships/image" Target="../media/image52.wmf"/><Relationship Id="rId27" Type="http://schemas.openxmlformats.org/officeDocument/2006/relationships/oleObject" Target="../embeddings/oleObject54.bin"/><Relationship Id="rId30" Type="http://schemas.openxmlformats.org/officeDocument/2006/relationships/image" Target="../media/image56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13" Type="http://schemas.openxmlformats.org/officeDocument/2006/relationships/oleObject" Target="../embeddings/oleObject62.bin"/><Relationship Id="rId18" Type="http://schemas.openxmlformats.org/officeDocument/2006/relationships/image" Target="../media/image67.wmf"/><Relationship Id="rId26" Type="http://schemas.openxmlformats.org/officeDocument/2006/relationships/image" Target="../media/image71.wmf"/><Relationship Id="rId3" Type="http://schemas.openxmlformats.org/officeDocument/2006/relationships/oleObject" Target="../embeddings/oleObject57.bin"/><Relationship Id="rId21" Type="http://schemas.openxmlformats.org/officeDocument/2006/relationships/oleObject" Target="../embeddings/oleObject66.bin"/><Relationship Id="rId7" Type="http://schemas.openxmlformats.org/officeDocument/2006/relationships/oleObject" Target="../embeddings/oleObject59.bin"/><Relationship Id="rId12" Type="http://schemas.openxmlformats.org/officeDocument/2006/relationships/image" Target="../media/image64.wmf"/><Relationship Id="rId17" Type="http://schemas.openxmlformats.org/officeDocument/2006/relationships/oleObject" Target="../embeddings/oleObject64.bin"/><Relationship Id="rId25" Type="http://schemas.openxmlformats.org/officeDocument/2006/relationships/oleObject" Target="../embeddings/oleObject6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6.wmf"/><Relationship Id="rId20" Type="http://schemas.openxmlformats.org/officeDocument/2006/relationships/image" Target="../media/image68.wmf"/><Relationship Id="rId29" Type="http://schemas.openxmlformats.org/officeDocument/2006/relationships/oleObject" Target="../embeddings/oleObject70.bin"/><Relationship Id="rId1" Type="http://schemas.openxmlformats.org/officeDocument/2006/relationships/vmlDrawing" Target="../drawings/vmlDrawing5.vml"/><Relationship Id="rId6" Type="http://schemas.openxmlformats.org/officeDocument/2006/relationships/image" Target="../media/image61.wmf"/><Relationship Id="rId11" Type="http://schemas.openxmlformats.org/officeDocument/2006/relationships/oleObject" Target="../embeddings/oleObject61.bin"/><Relationship Id="rId24" Type="http://schemas.openxmlformats.org/officeDocument/2006/relationships/image" Target="../media/image70.wmf"/><Relationship Id="rId5" Type="http://schemas.openxmlformats.org/officeDocument/2006/relationships/oleObject" Target="../embeddings/oleObject58.bin"/><Relationship Id="rId15" Type="http://schemas.openxmlformats.org/officeDocument/2006/relationships/oleObject" Target="../embeddings/oleObject63.bin"/><Relationship Id="rId23" Type="http://schemas.openxmlformats.org/officeDocument/2006/relationships/oleObject" Target="../embeddings/oleObject67.bin"/><Relationship Id="rId28" Type="http://schemas.openxmlformats.org/officeDocument/2006/relationships/image" Target="../media/image72.wmf"/><Relationship Id="rId10" Type="http://schemas.openxmlformats.org/officeDocument/2006/relationships/image" Target="../media/image63.wmf"/><Relationship Id="rId19" Type="http://schemas.openxmlformats.org/officeDocument/2006/relationships/oleObject" Target="../embeddings/oleObject65.bin"/><Relationship Id="rId4" Type="http://schemas.openxmlformats.org/officeDocument/2006/relationships/image" Target="../media/image60.wmf"/><Relationship Id="rId9" Type="http://schemas.openxmlformats.org/officeDocument/2006/relationships/oleObject" Target="../embeddings/oleObject60.bin"/><Relationship Id="rId14" Type="http://schemas.openxmlformats.org/officeDocument/2006/relationships/image" Target="../media/image65.wmf"/><Relationship Id="rId22" Type="http://schemas.openxmlformats.org/officeDocument/2006/relationships/image" Target="../media/image69.wmf"/><Relationship Id="rId27" Type="http://schemas.openxmlformats.org/officeDocument/2006/relationships/oleObject" Target="../embeddings/oleObject69.bin"/><Relationship Id="rId30" Type="http://schemas.openxmlformats.org/officeDocument/2006/relationships/image" Target="../media/image73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wmf"/><Relationship Id="rId3" Type="http://schemas.openxmlformats.org/officeDocument/2006/relationships/oleObject" Target="../embeddings/oleObject71.bin"/><Relationship Id="rId7" Type="http://schemas.openxmlformats.org/officeDocument/2006/relationships/oleObject" Target="../embeddings/oleObject73.bin"/><Relationship Id="rId12" Type="http://schemas.openxmlformats.org/officeDocument/2006/relationships/image" Target="../media/image7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75.wmf"/><Relationship Id="rId11" Type="http://schemas.openxmlformats.org/officeDocument/2006/relationships/oleObject" Target="../embeddings/oleObject75.bin"/><Relationship Id="rId5" Type="http://schemas.openxmlformats.org/officeDocument/2006/relationships/oleObject" Target="../embeddings/oleObject72.bin"/><Relationship Id="rId10" Type="http://schemas.openxmlformats.org/officeDocument/2006/relationships/image" Target="../media/image77.wmf"/><Relationship Id="rId4" Type="http://schemas.openxmlformats.org/officeDocument/2006/relationships/image" Target="../media/image74.wmf"/><Relationship Id="rId9" Type="http://schemas.openxmlformats.org/officeDocument/2006/relationships/oleObject" Target="../embeddings/oleObject74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8.bin"/><Relationship Id="rId13" Type="http://schemas.openxmlformats.org/officeDocument/2006/relationships/image" Target="../media/image83.wm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80.wmf"/><Relationship Id="rId12" Type="http://schemas.openxmlformats.org/officeDocument/2006/relationships/oleObject" Target="../embeddings/oleObject80.bin"/><Relationship Id="rId17" Type="http://schemas.openxmlformats.org/officeDocument/2006/relationships/image" Target="../media/image8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2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7.bin"/><Relationship Id="rId11" Type="http://schemas.openxmlformats.org/officeDocument/2006/relationships/image" Target="../media/image82.wmf"/><Relationship Id="rId5" Type="http://schemas.openxmlformats.org/officeDocument/2006/relationships/image" Target="../media/image79.wmf"/><Relationship Id="rId15" Type="http://schemas.openxmlformats.org/officeDocument/2006/relationships/image" Target="../media/image84.wmf"/><Relationship Id="rId10" Type="http://schemas.openxmlformats.org/officeDocument/2006/relationships/oleObject" Target="../embeddings/oleObject79.bin"/><Relationship Id="rId4" Type="http://schemas.openxmlformats.org/officeDocument/2006/relationships/oleObject" Target="../embeddings/oleObject76.bin"/><Relationship Id="rId9" Type="http://schemas.openxmlformats.org/officeDocument/2006/relationships/image" Target="../media/image81.wmf"/><Relationship Id="rId14" Type="http://schemas.openxmlformats.org/officeDocument/2006/relationships/oleObject" Target="../embeddings/oleObject81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5.bin"/><Relationship Id="rId13" Type="http://schemas.openxmlformats.org/officeDocument/2006/relationships/image" Target="../media/image90.wmf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87.emf"/><Relationship Id="rId12" Type="http://schemas.openxmlformats.org/officeDocument/2006/relationships/oleObject" Target="../embeddings/oleObject87.bin"/><Relationship Id="rId17" Type="http://schemas.openxmlformats.org/officeDocument/2006/relationships/image" Target="../media/image92.wmf"/><Relationship Id="rId2" Type="http://schemas.openxmlformats.org/officeDocument/2006/relationships/slideLayout" Target="../slideLayouts/slideLayout13.xml"/><Relationship Id="rId16" Type="http://schemas.openxmlformats.org/officeDocument/2006/relationships/oleObject" Target="../embeddings/oleObject89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84.bin"/><Relationship Id="rId11" Type="http://schemas.openxmlformats.org/officeDocument/2006/relationships/image" Target="../media/image89.wmf"/><Relationship Id="rId5" Type="http://schemas.openxmlformats.org/officeDocument/2006/relationships/image" Target="../media/image86.emf"/><Relationship Id="rId15" Type="http://schemas.openxmlformats.org/officeDocument/2006/relationships/image" Target="../media/image91.wmf"/><Relationship Id="rId10" Type="http://schemas.openxmlformats.org/officeDocument/2006/relationships/oleObject" Target="../embeddings/oleObject86.bin"/><Relationship Id="rId4" Type="http://schemas.openxmlformats.org/officeDocument/2006/relationships/oleObject" Target="../embeddings/oleObject83.bin"/><Relationship Id="rId9" Type="http://schemas.openxmlformats.org/officeDocument/2006/relationships/image" Target="../media/image88.wmf"/><Relationship Id="rId14" Type="http://schemas.openxmlformats.org/officeDocument/2006/relationships/oleObject" Target="../embeddings/oleObject88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2.bin"/><Relationship Id="rId13" Type="http://schemas.openxmlformats.org/officeDocument/2006/relationships/image" Target="../media/image90.wmf"/><Relationship Id="rId18" Type="http://schemas.openxmlformats.org/officeDocument/2006/relationships/oleObject" Target="../embeddings/oleObject97.bin"/><Relationship Id="rId26" Type="http://schemas.openxmlformats.org/officeDocument/2006/relationships/oleObject" Target="../embeddings/oleObject101.bin"/><Relationship Id="rId3" Type="http://schemas.openxmlformats.org/officeDocument/2006/relationships/notesSlide" Target="../notesSlides/notesSlide3.xml"/><Relationship Id="rId21" Type="http://schemas.openxmlformats.org/officeDocument/2006/relationships/image" Target="../media/image97.wmf"/><Relationship Id="rId7" Type="http://schemas.openxmlformats.org/officeDocument/2006/relationships/image" Target="../media/image94.emf"/><Relationship Id="rId12" Type="http://schemas.openxmlformats.org/officeDocument/2006/relationships/oleObject" Target="../embeddings/oleObject94.bin"/><Relationship Id="rId17" Type="http://schemas.openxmlformats.org/officeDocument/2006/relationships/image" Target="../media/image95.wmf"/><Relationship Id="rId25" Type="http://schemas.openxmlformats.org/officeDocument/2006/relationships/image" Target="../media/image99.wmf"/><Relationship Id="rId2" Type="http://schemas.openxmlformats.org/officeDocument/2006/relationships/slideLayout" Target="../slideLayouts/slideLayout12.xml"/><Relationship Id="rId16" Type="http://schemas.openxmlformats.org/officeDocument/2006/relationships/oleObject" Target="../embeddings/oleObject96.bin"/><Relationship Id="rId20" Type="http://schemas.openxmlformats.org/officeDocument/2006/relationships/oleObject" Target="../embeddings/oleObject98.bin"/><Relationship Id="rId29" Type="http://schemas.openxmlformats.org/officeDocument/2006/relationships/image" Target="../media/image101.wmf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91.bin"/><Relationship Id="rId11" Type="http://schemas.openxmlformats.org/officeDocument/2006/relationships/image" Target="../media/image89.wmf"/><Relationship Id="rId24" Type="http://schemas.openxmlformats.org/officeDocument/2006/relationships/oleObject" Target="../embeddings/oleObject100.bin"/><Relationship Id="rId5" Type="http://schemas.openxmlformats.org/officeDocument/2006/relationships/image" Target="../media/image93.emf"/><Relationship Id="rId15" Type="http://schemas.openxmlformats.org/officeDocument/2006/relationships/image" Target="../media/image91.wmf"/><Relationship Id="rId23" Type="http://schemas.openxmlformats.org/officeDocument/2006/relationships/image" Target="../media/image98.emf"/><Relationship Id="rId28" Type="http://schemas.openxmlformats.org/officeDocument/2006/relationships/oleObject" Target="../embeddings/oleObject102.bin"/><Relationship Id="rId10" Type="http://schemas.openxmlformats.org/officeDocument/2006/relationships/oleObject" Target="../embeddings/oleObject93.bin"/><Relationship Id="rId19" Type="http://schemas.openxmlformats.org/officeDocument/2006/relationships/image" Target="../media/image96.wmf"/><Relationship Id="rId4" Type="http://schemas.openxmlformats.org/officeDocument/2006/relationships/oleObject" Target="../embeddings/oleObject90.bin"/><Relationship Id="rId9" Type="http://schemas.openxmlformats.org/officeDocument/2006/relationships/image" Target="../media/image92.wmf"/><Relationship Id="rId14" Type="http://schemas.openxmlformats.org/officeDocument/2006/relationships/oleObject" Target="../embeddings/oleObject95.bin"/><Relationship Id="rId22" Type="http://schemas.openxmlformats.org/officeDocument/2006/relationships/oleObject" Target="../embeddings/oleObject99.bin"/><Relationship Id="rId27" Type="http://schemas.openxmlformats.org/officeDocument/2006/relationships/image" Target="../media/image100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wmf"/><Relationship Id="rId13" Type="http://schemas.openxmlformats.org/officeDocument/2006/relationships/oleObject" Target="../embeddings/oleObject108.bin"/><Relationship Id="rId18" Type="http://schemas.openxmlformats.org/officeDocument/2006/relationships/image" Target="../media/image109.wmf"/><Relationship Id="rId3" Type="http://schemas.openxmlformats.org/officeDocument/2006/relationships/oleObject" Target="../embeddings/oleObject103.bin"/><Relationship Id="rId7" Type="http://schemas.openxmlformats.org/officeDocument/2006/relationships/oleObject" Target="../embeddings/oleObject105.bin"/><Relationship Id="rId12" Type="http://schemas.openxmlformats.org/officeDocument/2006/relationships/image" Target="../media/image106.wmf"/><Relationship Id="rId17" Type="http://schemas.openxmlformats.org/officeDocument/2006/relationships/oleObject" Target="../embeddings/oleObject11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08.wmf"/><Relationship Id="rId20" Type="http://schemas.openxmlformats.org/officeDocument/2006/relationships/image" Target="../media/image110.wmf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03.wmf"/><Relationship Id="rId11" Type="http://schemas.openxmlformats.org/officeDocument/2006/relationships/oleObject" Target="../embeddings/oleObject107.bin"/><Relationship Id="rId5" Type="http://schemas.openxmlformats.org/officeDocument/2006/relationships/oleObject" Target="../embeddings/oleObject104.bin"/><Relationship Id="rId15" Type="http://schemas.openxmlformats.org/officeDocument/2006/relationships/oleObject" Target="../embeddings/oleObject109.bin"/><Relationship Id="rId10" Type="http://schemas.openxmlformats.org/officeDocument/2006/relationships/image" Target="../media/image105.wmf"/><Relationship Id="rId19" Type="http://schemas.openxmlformats.org/officeDocument/2006/relationships/oleObject" Target="../embeddings/oleObject111.bin"/><Relationship Id="rId4" Type="http://schemas.openxmlformats.org/officeDocument/2006/relationships/image" Target="../media/image102.wmf"/><Relationship Id="rId9" Type="http://schemas.openxmlformats.org/officeDocument/2006/relationships/oleObject" Target="../embeddings/oleObject106.bin"/><Relationship Id="rId14" Type="http://schemas.openxmlformats.org/officeDocument/2006/relationships/image" Target="../media/image107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12.wmf"/><Relationship Id="rId5" Type="http://schemas.openxmlformats.org/officeDocument/2006/relationships/oleObject" Target="../embeddings/oleObject113.bin"/><Relationship Id="rId4" Type="http://schemas.openxmlformats.org/officeDocument/2006/relationships/image" Target="../media/image111.w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wmf"/><Relationship Id="rId13" Type="http://schemas.openxmlformats.org/officeDocument/2006/relationships/oleObject" Target="../embeddings/oleObject119.bin"/><Relationship Id="rId18" Type="http://schemas.openxmlformats.org/officeDocument/2006/relationships/image" Target="../media/image120.wmf"/><Relationship Id="rId26" Type="http://schemas.openxmlformats.org/officeDocument/2006/relationships/image" Target="../media/image124.wmf"/><Relationship Id="rId3" Type="http://schemas.openxmlformats.org/officeDocument/2006/relationships/oleObject" Target="../embeddings/oleObject114.bin"/><Relationship Id="rId21" Type="http://schemas.openxmlformats.org/officeDocument/2006/relationships/oleObject" Target="../embeddings/oleObject123.bin"/><Relationship Id="rId7" Type="http://schemas.openxmlformats.org/officeDocument/2006/relationships/oleObject" Target="../embeddings/oleObject116.bin"/><Relationship Id="rId12" Type="http://schemas.openxmlformats.org/officeDocument/2006/relationships/image" Target="../media/image117.wmf"/><Relationship Id="rId17" Type="http://schemas.openxmlformats.org/officeDocument/2006/relationships/oleObject" Target="../embeddings/oleObject121.bin"/><Relationship Id="rId25" Type="http://schemas.openxmlformats.org/officeDocument/2006/relationships/oleObject" Target="../embeddings/oleObject125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19.wmf"/><Relationship Id="rId20" Type="http://schemas.openxmlformats.org/officeDocument/2006/relationships/image" Target="../media/image121.wmf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14.wmf"/><Relationship Id="rId11" Type="http://schemas.openxmlformats.org/officeDocument/2006/relationships/oleObject" Target="../embeddings/oleObject118.bin"/><Relationship Id="rId24" Type="http://schemas.openxmlformats.org/officeDocument/2006/relationships/image" Target="../media/image123.wmf"/><Relationship Id="rId5" Type="http://schemas.openxmlformats.org/officeDocument/2006/relationships/oleObject" Target="../embeddings/oleObject115.bin"/><Relationship Id="rId15" Type="http://schemas.openxmlformats.org/officeDocument/2006/relationships/oleObject" Target="../embeddings/oleObject120.bin"/><Relationship Id="rId23" Type="http://schemas.openxmlformats.org/officeDocument/2006/relationships/oleObject" Target="../embeddings/oleObject124.bin"/><Relationship Id="rId10" Type="http://schemas.openxmlformats.org/officeDocument/2006/relationships/image" Target="../media/image116.wmf"/><Relationship Id="rId19" Type="http://schemas.openxmlformats.org/officeDocument/2006/relationships/oleObject" Target="../embeddings/oleObject122.bin"/><Relationship Id="rId4" Type="http://schemas.openxmlformats.org/officeDocument/2006/relationships/image" Target="../media/image113.wmf"/><Relationship Id="rId9" Type="http://schemas.openxmlformats.org/officeDocument/2006/relationships/oleObject" Target="../embeddings/oleObject117.bin"/><Relationship Id="rId14" Type="http://schemas.openxmlformats.org/officeDocument/2006/relationships/image" Target="../media/image118.wmf"/><Relationship Id="rId22" Type="http://schemas.openxmlformats.org/officeDocument/2006/relationships/image" Target="../media/image122.w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wmf"/><Relationship Id="rId13" Type="http://schemas.openxmlformats.org/officeDocument/2006/relationships/oleObject" Target="../embeddings/oleObject131.bin"/><Relationship Id="rId18" Type="http://schemas.openxmlformats.org/officeDocument/2006/relationships/image" Target="../media/image132.wmf"/><Relationship Id="rId3" Type="http://schemas.openxmlformats.org/officeDocument/2006/relationships/oleObject" Target="../embeddings/oleObject126.bin"/><Relationship Id="rId21" Type="http://schemas.openxmlformats.org/officeDocument/2006/relationships/oleObject" Target="../embeddings/oleObject135.bin"/><Relationship Id="rId7" Type="http://schemas.openxmlformats.org/officeDocument/2006/relationships/oleObject" Target="../embeddings/oleObject128.bin"/><Relationship Id="rId12" Type="http://schemas.openxmlformats.org/officeDocument/2006/relationships/image" Target="../media/image129.wmf"/><Relationship Id="rId17" Type="http://schemas.openxmlformats.org/officeDocument/2006/relationships/oleObject" Target="../embeddings/oleObject133.bin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131.wmf"/><Relationship Id="rId20" Type="http://schemas.openxmlformats.org/officeDocument/2006/relationships/image" Target="../media/image133.wmf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26.wmf"/><Relationship Id="rId11" Type="http://schemas.openxmlformats.org/officeDocument/2006/relationships/oleObject" Target="../embeddings/oleObject130.bin"/><Relationship Id="rId5" Type="http://schemas.openxmlformats.org/officeDocument/2006/relationships/oleObject" Target="../embeddings/oleObject127.bin"/><Relationship Id="rId15" Type="http://schemas.openxmlformats.org/officeDocument/2006/relationships/oleObject" Target="../embeddings/oleObject132.bin"/><Relationship Id="rId10" Type="http://schemas.openxmlformats.org/officeDocument/2006/relationships/image" Target="../media/image128.wmf"/><Relationship Id="rId19" Type="http://schemas.openxmlformats.org/officeDocument/2006/relationships/oleObject" Target="../embeddings/oleObject134.bin"/><Relationship Id="rId4" Type="http://schemas.openxmlformats.org/officeDocument/2006/relationships/image" Target="../media/image125.wmf"/><Relationship Id="rId9" Type="http://schemas.openxmlformats.org/officeDocument/2006/relationships/oleObject" Target="../embeddings/oleObject129.bin"/><Relationship Id="rId14" Type="http://schemas.openxmlformats.org/officeDocument/2006/relationships/image" Target="../media/image130.wmf"/><Relationship Id="rId22" Type="http://schemas.openxmlformats.org/officeDocument/2006/relationships/image" Target="../media/image134.w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8.bin"/><Relationship Id="rId13" Type="http://schemas.openxmlformats.org/officeDocument/2006/relationships/image" Target="../media/image139.wmf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36.wmf"/><Relationship Id="rId12" Type="http://schemas.openxmlformats.org/officeDocument/2006/relationships/oleObject" Target="../embeddings/oleObject140.bin"/><Relationship Id="rId17" Type="http://schemas.openxmlformats.org/officeDocument/2006/relationships/image" Target="../media/image141.wmf"/><Relationship Id="rId2" Type="http://schemas.openxmlformats.org/officeDocument/2006/relationships/slideLayout" Target="../slideLayouts/slideLayout6.xml"/><Relationship Id="rId16" Type="http://schemas.openxmlformats.org/officeDocument/2006/relationships/oleObject" Target="../embeddings/oleObject142.bin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137.bin"/><Relationship Id="rId11" Type="http://schemas.openxmlformats.org/officeDocument/2006/relationships/image" Target="../media/image138.wmf"/><Relationship Id="rId5" Type="http://schemas.openxmlformats.org/officeDocument/2006/relationships/image" Target="../media/image135.wmf"/><Relationship Id="rId15" Type="http://schemas.openxmlformats.org/officeDocument/2006/relationships/image" Target="../media/image140.wmf"/><Relationship Id="rId10" Type="http://schemas.openxmlformats.org/officeDocument/2006/relationships/oleObject" Target="../embeddings/oleObject139.bin"/><Relationship Id="rId4" Type="http://schemas.openxmlformats.org/officeDocument/2006/relationships/oleObject" Target="../embeddings/oleObject136.bin"/><Relationship Id="rId9" Type="http://schemas.openxmlformats.org/officeDocument/2006/relationships/image" Target="../media/image137.wmf"/><Relationship Id="rId14" Type="http://schemas.openxmlformats.org/officeDocument/2006/relationships/oleObject" Target="../embeddings/oleObject141.bin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5.bin"/><Relationship Id="rId13" Type="http://schemas.openxmlformats.org/officeDocument/2006/relationships/image" Target="../media/image146.wmf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43.wmf"/><Relationship Id="rId12" Type="http://schemas.openxmlformats.org/officeDocument/2006/relationships/oleObject" Target="../embeddings/oleObject147.bin"/><Relationship Id="rId17" Type="http://schemas.openxmlformats.org/officeDocument/2006/relationships/image" Target="../media/image148.wmf"/><Relationship Id="rId2" Type="http://schemas.openxmlformats.org/officeDocument/2006/relationships/slideLayout" Target="../slideLayouts/slideLayout6.xml"/><Relationship Id="rId16" Type="http://schemas.openxmlformats.org/officeDocument/2006/relationships/oleObject" Target="../embeddings/oleObject149.bin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144.bin"/><Relationship Id="rId11" Type="http://schemas.openxmlformats.org/officeDocument/2006/relationships/image" Target="../media/image145.wmf"/><Relationship Id="rId5" Type="http://schemas.openxmlformats.org/officeDocument/2006/relationships/image" Target="../media/image142.wmf"/><Relationship Id="rId15" Type="http://schemas.openxmlformats.org/officeDocument/2006/relationships/image" Target="../media/image147.wmf"/><Relationship Id="rId10" Type="http://schemas.openxmlformats.org/officeDocument/2006/relationships/oleObject" Target="../embeddings/oleObject146.bin"/><Relationship Id="rId4" Type="http://schemas.openxmlformats.org/officeDocument/2006/relationships/oleObject" Target="../embeddings/oleObject143.bin"/><Relationship Id="rId9" Type="http://schemas.openxmlformats.org/officeDocument/2006/relationships/image" Target="../media/image144.wmf"/><Relationship Id="rId14" Type="http://schemas.openxmlformats.org/officeDocument/2006/relationships/oleObject" Target="../embeddings/oleObject148.bin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2.bin"/><Relationship Id="rId13" Type="http://schemas.openxmlformats.org/officeDocument/2006/relationships/image" Target="../media/image153.wmf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50.wmf"/><Relationship Id="rId12" Type="http://schemas.openxmlformats.org/officeDocument/2006/relationships/oleObject" Target="../embeddings/oleObject154.bin"/><Relationship Id="rId17" Type="http://schemas.openxmlformats.org/officeDocument/2006/relationships/image" Target="../media/image155.wmf"/><Relationship Id="rId2" Type="http://schemas.openxmlformats.org/officeDocument/2006/relationships/slideLayout" Target="../slideLayouts/slideLayout6.xml"/><Relationship Id="rId16" Type="http://schemas.openxmlformats.org/officeDocument/2006/relationships/oleObject" Target="../embeddings/oleObject156.bin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151.bin"/><Relationship Id="rId11" Type="http://schemas.openxmlformats.org/officeDocument/2006/relationships/image" Target="../media/image152.wmf"/><Relationship Id="rId5" Type="http://schemas.openxmlformats.org/officeDocument/2006/relationships/image" Target="../media/image149.wmf"/><Relationship Id="rId15" Type="http://schemas.openxmlformats.org/officeDocument/2006/relationships/image" Target="../media/image154.wmf"/><Relationship Id="rId10" Type="http://schemas.openxmlformats.org/officeDocument/2006/relationships/oleObject" Target="../embeddings/oleObject153.bin"/><Relationship Id="rId4" Type="http://schemas.openxmlformats.org/officeDocument/2006/relationships/oleObject" Target="../embeddings/oleObject150.bin"/><Relationship Id="rId9" Type="http://schemas.openxmlformats.org/officeDocument/2006/relationships/image" Target="../media/image151.wmf"/><Relationship Id="rId14" Type="http://schemas.openxmlformats.org/officeDocument/2006/relationships/oleObject" Target="../embeddings/oleObject155.bin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9.bin"/><Relationship Id="rId13" Type="http://schemas.openxmlformats.org/officeDocument/2006/relationships/image" Target="../media/image160.wmf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57.wmf"/><Relationship Id="rId12" Type="http://schemas.openxmlformats.org/officeDocument/2006/relationships/oleObject" Target="../embeddings/oleObject16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158.bin"/><Relationship Id="rId11" Type="http://schemas.openxmlformats.org/officeDocument/2006/relationships/image" Target="../media/image159.wmf"/><Relationship Id="rId5" Type="http://schemas.openxmlformats.org/officeDocument/2006/relationships/image" Target="../media/image156.wmf"/><Relationship Id="rId10" Type="http://schemas.openxmlformats.org/officeDocument/2006/relationships/oleObject" Target="../embeddings/oleObject160.bin"/><Relationship Id="rId4" Type="http://schemas.openxmlformats.org/officeDocument/2006/relationships/oleObject" Target="../embeddings/oleObject157.bin"/><Relationship Id="rId9" Type="http://schemas.openxmlformats.org/officeDocument/2006/relationships/image" Target="../media/image158.w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4.bin"/><Relationship Id="rId13" Type="http://schemas.openxmlformats.org/officeDocument/2006/relationships/image" Target="../media/image165.wmf"/><Relationship Id="rId18" Type="http://schemas.openxmlformats.org/officeDocument/2006/relationships/oleObject" Target="../embeddings/oleObject169.bin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62.wmf"/><Relationship Id="rId12" Type="http://schemas.openxmlformats.org/officeDocument/2006/relationships/oleObject" Target="../embeddings/oleObject166.bin"/><Relationship Id="rId17" Type="http://schemas.openxmlformats.org/officeDocument/2006/relationships/image" Target="../media/image167.wmf"/><Relationship Id="rId2" Type="http://schemas.openxmlformats.org/officeDocument/2006/relationships/slideLayout" Target="../slideLayouts/slideLayout6.xml"/><Relationship Id="rId16" Type="http://schemas.openxmlformats.org/officeDocument/2006/relationships/oleObject" Target="../embeddings/oleObject168.bin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163.bin"/><Relationship Id="rId11" Type="http://schemas.openxmlformats.org/officeDocument/2006/relationships/image" Target="../media/image164.wmf"/><Relationship Id="rId5" Type="http://schemas.openxmlformats.org/officeDocument/2006/relationships/image" Target="../media/image161.wmf"/><Relationship Id="rId15" Type="http://schemas.openxmlformats.org/officeDocument/2006/relationships/image" Target="../media/image166.wmf"/><Relationship Id="rId10" Type="http://schemas.openxmlformats.org/officeDocument/2006/relationships/oleObject" Target="../embeddings/oleObject165.bin"/><Relationship Id="rId19" Type="http://schemas.openxmlformats.org/officeDocument/2006/relationships/image" Target="../media/image168.wmf"/><Relationship Id="rId4" Type="http://schemas.openxmlformats.org/officeDocument/2006/relationships/oleObject" Target="../embeddings/oleObject162.bin"/><Relationship Id="rId9" Type="http://schemas.openxmlformats.org/officeDocument/2006/relationships/image" Target="../media/image163.wmf"/><Relationship Id="rId14" Type="http://schemas.openxmlformats.org/officeDocument/2006/relationships/oleObject" Target="../embeddings/oleObject167.bin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2.bin"/><Relationship Id="rId13" Type="http://schemas.openxmlformats.org/officeDocument/2006/relationships/image" Target="../media/image172.wmf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69.wmf"/><Relationship Id="rId12" Type="http://schemas.openxmlformats.org/officeDocument/2006/relationships/oleObject" Target="../embeddings/oleObject17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171.bin"/><Relationship Id="rId11" Type="http://schemas.openxmlformats.org/officeDocument/2006/relationships/image" Target="../media/image171.wmf"/><Relationship Id="rId5" Type="http://schemas.openxmlformats.org/officeDocument/2006/relationships/image" Target="../media/image154.wmf"/><Relationship Id="rId10" Type="http://schemas.openxmlformats.org/officeDocument/2006/relationships/oleObject" Target="../embeddings/oleObject173.bin"/><Relationship Id="rId4" Type="http://schemas.openxmlformats.org/officeDocument/2006/relationships/oleObject" Target="../embeddings/oleObject170.bin"/><Relationship Id="rId9" Type="http://schemas.openxmlformats.org/officeDocument/2006/relationships/image" Target="../media/image170.w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7.bin"/><Relationship Id="rId13" Type="http://schemas.openxmlformats.org/officeDocument/2006/relationships/image" Target="../media/image177.wmf"/><Relationship Id="rId18" Type="http://schemas.openxmlformats.org/officeDocument/2006/relationships/oleObject" Target="../embeddings/oleObject182.bin"/><Relationship Id="rId26" Type="http://schemas.openxmlformats.org/officeDocument/2006/relationships/oleObject" Target="../embeddings/oleObject186.bin"/><Relationship Id="rId3" Type="http://schemas.openxmlformats.org/officeDocument/2006/relationships/image" Target="../media/image186.png"/><Relationship Id="rId21" Type="http://schemas.openxmlformats.org/officeDocument/2006/relationships/image" Target="../media/image181.wmf"/><Relationship Id="rId7" Type="http://schemas.openxmlformats.org/officeDocument/2006/relationships/image" Target="../media/image174.wmf"/><Relationship Id="rId12" Type="http://schemas.openxmlformats.org/officeDocument/2006/relationships/oleObject" Target="../embeddings/oleObject179.bin"/><Relationship Id="rId17" Type="http://schemas.openxmlformats.org/officeDocument/2006/relationships/image" Target="../media/image179.wmf"/><Relationship Id="rId25" Type="http://schemas.openxmlformats.org/officeDocument/2006/relationships/image" Target="../media/image18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81.bin"/><Relationship Id="rId20" Type="http://schemas.openxmlformats.org/officeDocument/2006/relationships/oleObject" Target="../embeddings/oleObject183.bin"/><Relationship Id="rId29" Type="http://schemas.openxmlformats.org/officeDocument/2006/relationships/image" Target="../media/image185.wmf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176.bin"/><Relationship Id="rId11" Type="http://schemas.openxmlformats.org/officeDocument/2006/relationships/image" Target="../media/image176.wmf"/><Relationship Id="rId24" Type="http://schemas.openxmlformats.org/officeDocument/2006/relationships/oleObject" Target="../embeddings/oleObject185.bin"/><Relationship Id="rId5" Type="http://schemas.openxmlformats.org/officeDocument/2006/relationships/image" Target="../media/image173.wmf"/><Relationship Id="rId15" Type="http://schemas.openxmlformats.org/officeDocument/2006/relationships/image" Target="../media/image178.wmf"/><Relationship Id="rId23" Type="http://schemas.openxmlformats.org/officeDocument/2006/relationships/image" Target="../media/image182.wmf"/><Relationship Id="rId28" Type="http://schemas.openxmlformats.org/officeDocument/2006/relationships/oleObject" Target="../embeddings/oleObject187.bin"/><Relationship Id="rId10" Type="http://schemas.openxmlformats.org/officeDocument/2006/relationships/oleObject" Target="../embeddings/oleObject178.bin"/><Relationship Id="rId19" Type="http://schemas.openxmlformats.org/officeDocument/2006/relationships/image" Target="../media/image180.wmf"/><Relationship Id="rId4" Type="http://schemas.openxmlformats.org/officeDocument/2006/relationships/oleObject" Target="../embeddings/oleObject175.bin"/><Relationship Id="rId9" Type="http://schemas.openxmlformats.org/officeDocument/2006/relationships/image" Target="../media/image175.wmf"/><Relationship Id="rId14" Type="http://schemas.openxmlformats.org/officeDocument/2006/relationships/oleObject" Target="../embeddings/oleObject180.bin"/><Relationship Id="rId22" Type="http://schemas.openxmlformats.org/officeDocument/2006/relationships/oleObject" Target="../embeddings/oleObject184.bin"/><Relationship Id="rId27" Type="http://schemas.openxmlformats.org/officeDocument/2006/relationships/image" Target="../media/image184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7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8.wmf"/><Relationship Id="rId13" Type="http://schemas.openxmlformats.org/officeDocument/2006/relationships/oleObject" Target="../embeddings/oleObject193.bin"/><Relationship Id="rId18" Type="http://schemas.openxmlformats.org/officeDocument/2006/relationships/image" Target="../media/image193.wmf"/><Relationship Id="rId26" Type="http://schemas.openxmlformats.org/officeDocument/2006/relationships/image" Target="../media/image197.wmf"/><Relationship Id="rId3" Type="http://schemas.openxmlformats.org/officeDocument/2006/relationships/oleObject" Target="../embeddings/oleObject188.bin"/><Relationship Id="rId21" Type="http://schemas.openxmlformats.org/officeDocument/2006/relationships/oleObject" Target="../embeddings/oleObject197.bin"/><Relationship Id="rId7" Type="http://schemas.openxmlformats.org/officeDocument/2006/relationships/oleObject" Target="../embeddings/oleObject190.bin"/><Relationship Id="rId12" Type="http://schemas.openxmlformats.org/officeDocument/2006/relationships/image" Target="../media/image190.wmf"/><Relationship Id="rId17" Type="http://schemas.openxmlformats.org/officeDocument/2006/relationships/oleObject" Target="../embeddings/oleObject195.bin"/><Relationship Id="rId25" Type="http://schemas.openxmlformats.org/officeDocument/2006/relationships/oleObject" Target="../embeddings/oleObject199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92.wmf"/><Relationship Id="rId20" Type="http://schemas.openxmlformats.org/officeDocument/2006/relationships/image" Target="../media/image194.wmf"/><Relationship Id="rId29" Type="http://schemas.openxmlformats.org/officeDocument/2006/relationships/oleObject" Target="../embeddings/oleObject201.bin"/><Relationship Id="rId1" Type="http://schemas.openxmlformats.org/officeDocument/2006/relationships/vmlDrawing" Target="../drawings/vmlDrawing21.vml"/><Relationship Id="rId6" Type="http://schemas.openxmlformats.org/officeDocument/2006/relationships/image" Target="../media/image187.wmf"/><Relationship Id="rId11" Type="http://schemas.openxmlformats.org/officeDocument/2006/relationships/oleObject" Target="../embeddings/oleObject192.bin"/><Relationship Id="rId24" Type="http://schemas.openxmlformats.org/officeDocument/2006/relationships/image" Target="../media/image196.wmf"/><Relationship Id="rId32" Type="http://schemas.openxmlformats.org/officeDocument/2006/relationships/image" Target="../media/image200.wmf"/><Relationship Id="rId5" Type="http://schemas.openxmlformats.org/officeDocument/2006/relationships/oleObject" Target="../embeddings/oleObject189.bin"/><Relationship Id="rId15" Type="http://schemas.openxmlformats.org/officeDocument/2006/relationships/oleObject" Target="../embeddings/oleObject194.bin"/><Relationship Id="rId23" Type="http://schemas.openxmlformats.org/officeDocument/2006/relationships/oleObject" Target="../embeddings/oleObject198.bin"/><Relationship Id="rId28" Type="http://schemas.openxmlformats.org/officeDocument/2006/relationships/image" Target="../media/image198.wmf"/><Relationship Id="rId10" Type="http://schemas.openxmlformats.org/officeDocument/2006/relationships/image" Target="../media/image189.wmf"/><Relationship Id="rId19" Type="http://schemas.openxmlformats.org/officeDocument/2006/relationships/oleObject" Target="../embeddings/oleObject196.bin"/><Relationship Id="rId31" Type="http://schemas.openxmlformats.org/officeDocument/2006/relationships/oleObject" Target="../embeddings/oleObject202.bin"/><Relationship Id="rId4" Type="http://schemas.openxmlformats.org/officeDocument/2006/relationships/image" Target="../media/image186.wmf"/><Relationship Id="rId9" Type="http://schemas.openxmlformats.org/officeDocument/2006/relationships/oleObject" Target="../embeddings/oleObject191.bin"/><Relationship Id="rId14" Type="http://schemas.openxmlformats.org/officeDocument/2006/relationships/image" Target="../media/image191.wmf"/><Relationship Id="rId22" Type="http://schemas.openxmlformats.org/officeDocument/2006/relationships/image" Target="../media/image195.wmf"/><Relationship Id="rId27" Type="http://schemas.openxmlformats.org/officeDocument/2006/relationships/oleObject" Target="../embeddings/oleObject200.bin"/><Relationship Id="rId30" Type="http://schemas.openxmlformats.org/officeDocument/2006/relationships/image" Target="../media/image199.wmf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3.wmf"/><Relationship Id="rId13" Type="http://schemas.openxmlformats.org/officeDocument/2006/relationships/oleObject" Target="../embeddings/oleObject208.bin"/><Relationship Id="rId3" Type="http://schemas.openxmlformats.org/officeDocument/2006/relationships/oleObject" Target="../embeddings/oleObject203.bin"/><Relationship Id="rId7" Type="http://schemas.openxmlformats.org/officeDocument/2006/relationships/oleObject" Target="../embeddings/oleObject205.bin"/><Relationship Id="rId12" Type="http://schemas.openxmlformats.org/officeDocument/2006/relationships/image" Target="../media/image205.wmf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207.wmf"/><Relationship Id="rId1" Type="http://schemas.openxmlformats.org/officeDocument/2006/relationships/vmlDrawing" Target="../drawings/vmlDrawing22.vml"/><Relationship Id="rId6" Type="http://schemas.openxmlformats.org/officeDocument/2006/relationships/image" Target="../media/image202.wmf"/><Relationship Id="rId11" Type="http://schemas.openxmlformats.org/officeDocument/2006/relationships/oleObject" Target="../embeddings/oleObject207.bin"/><Relationship Id="rId5" Type="http://schemas.openxmlformats.org/officeDocument/2006/relationships/oleObject" Target="../embeddings/oleObject204.bin"/><Relationship Id="rId15" Type="http://schemas.openxmlformats.org/officeDocument/2006/relationships/oleObject" Target="../embeddings/oleObject209.bin"/><Relationship Id="rId10" Type="http://schemas.openxmlformats.org/officeDocument/2006/relationships/image" Target="../media/image204.wmf"/><Relationship Id="rId4" Type="http://schemas.openxmlformats.org/officeDocument/2006/relationships/image" Target="../media/image201.wmf"/><Relationship Id="rId9" Type="http://schemas.openxmlformats.org/officeDocument/2006/relationships/oleObject" Target="../embeddings/oleObject206.bin"/><Relationship Id="rId14" Type="http://schemas.openxmlformats.org/officeDocument/2006/relationships/image" Target="../media/image206.wmf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0.wmf"/><Relationship Id="rId13" Type="http://schemas.openxmlformats.org/officeDocument/2006/relationships/oleObject" Target="../embeddings/oleObject215.bin"/><Relationship Id="rId3" Type="http://schemas.openxmlformats.org/officeDocument/2006/relationships/oleObject" Target="../embeddings/oleObject210.bin"/><Relationship Id="rId7" Type="http://schemas.openxmlformats.org/officeDocument/2006/relationships/oleObject" Target="../embeddings/oleObject212.bin"/><Relationship Id="rId12" Type="http://schemas.openxmlformats.org/officeDocument/2006/relationships/image" Target="../media/image212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209.wmf"/><Relationship Id="rId11" Type="http://schemas.openxmlformats.org/officeDocument/2006/relationships/oleObject" Target="../embeddings/oleObject214.bin"/><Relationship Id="rId5" Type="http://schemas.openxmlformats.org/officeDocument/2006/relationships/oleObject" Target="../embeddings/oleObject211.bin"/><Relationship Id="rId10" Type="http://schemas.openxmlformats.org/officeDocument/2006/relationships/image" Target="../media/image211.wmf"/><Relationship Id="rId4" Type="http://schemas.openxmlformats.org/officeDocument/2006/relationships/image" Target="../media/image208.wmf"/><Relationship Id="rId9" Type="http://schemas.openxmlformats.org/officeDocument/2006/relationships/oleObject" Target="../embeddings/oleObject213.bin"/><Relationship Id="rId14" Type="http://schemas.openxmlformats.org/officeDocument/2006/relationships/image" Target="../media/image213.wmf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6.wmf"/><Relationship Id="rId13" Type="http://schemas.openxmlformats.org/officeDocument/2006/relationships/oleObject" Target="../embeddings/oleObject221.bin"/><Relationship Id="rId18" Type="http://schemas.openxmlformats.org/officeDocument/2006/relationships/image" Target="../media/image221.wmf"/><Relationship Id="rId3" Type="http://schemas.openxmlformats.org/officeDocument/2006/relationships/oleObject" Target="../embeddings/oleObject216.bin"/><Relationship Id="rId21" Type="http://schemas.openxmlformats.org/officeDocument/2006/relationships/oleObject" Target="../embeddings/oleObject225.bin"/><Relationship Id="rId7" Type="http://schemas.openxmlformats.org/officeDocument/2006/relationships/oleObject" Target="../embeddings/oleObject218.bin"/><Relationship Id="rId12" Type="http://schemas.openxmlformats.org/officeDocument/2006/relationships/image" Target="../media/image218.wmf"/><Relationship Id="rId17" Type="http://schemas.openxmlformats.org/officeDocument/2006/relationships/oleObject" Target="../embeddings/oleObject223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220.wmf"/><Relationship Id="rId20" Type="http://schemas.openxmlformats.org/officeDocument/2006/relationships/image" Target="../media/image222.wmf"/><Relationship Id="rId1" Type="http://schemas.openxmlformats.org/officeDocument/2006/relationships/vmlDrawing" Target="../drawings/vmlDrawing24.vml"/><Relationship Id="rId6" Type="http://schemas.openxmlformats.org/officeDocument/2006/relationships/image" Target="../media/image215.wmf"/><Relationship Id="rId11" Type="http://schemas.openxmlformats.org/officeDocument/2006/relationships/oleObject" Target="../embeddings/oleObject220.bin"/><Relationship Id="rId24" Type="http://schemas.openxmlformats.org/officeDocument/2006/relationships/image" Target="../media/image224.wmf"/><Relationship Id="rId5" Type="http://schemas.openxmlformats.org/officeDocument/2006/relationships/oleObject" Target="../embeddings/oleObject217.bin"/><Relationship Id="rId15" Type="http://schemas.openxmlformats.org/officeDocument/2006/relationships/oleObject" Target="../embeddings/oleObject222.bin"/><Relationship Id="rId23" Type="http://schemas.openxmlformats.org/officeDocument/2006/relationships/oleObject" Target="../embeddings/oleObject226.bin"/><Relationship Id="rId10" Type="http://schemas.openxmlformats.org/officeDocument/2006/relationships/image" Target="../media/image217.wmf"/><Relationship Id="rId19" Type="http://schemas.openxmlformats.org/officeDocument/2006/relationships/oleObject" Target="../embeddings/oleObject224.bin"/><Relationship Id="rId4" Type="http://schemas.openxmlformats.org/officeDocument/2006/relationships/image" Target="../media/image214.wmf"/><Relationship Id="rId9" Type="http://schemas.openxmlformats.org/officeDocument/2006/relationships/oleObject" Target="../embeddings/oleObject219.bin"/><Relationship Id="rId14" Type="http://schemas.openxmlformats.org/officeDocument/2006/relationships/image" Target="../media/image219.wmf"/><Relationship Id="rId22" Type="http://schemas.openxmlformats.org/officeDocument/2006/relationships/image" Target="../media/image223.wmf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7.wmf"/><Relationship Id="rId3" Type="http://schemas.openxmlformats.org/officeDocument/2006/relationships/oleObject" Target="../embeddings/oleObject227.bin"/><Relationship Id="rId7" Type="http://schemas.openxmlformats.org/officeDocument/2006/relationships/oleObject" Target="../embeddings/oleObject229.bin"/><Relationship Id="rId12" Type="http://schemas.openxmlformats.org/officeDocument/2006/relationships/image" Target="../media/image229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226.wmf"/><Relationship Id="rId11" Type="http://schemas.openxmlformats.org/officeDocument/2006/relationships/oleObject" Target="../embeddings/oleObject231.bin"/><Relationship Id="rId5" Type="http://schemas.openxmlformats.org/officeDocument/2006/relationships/oleObject" Target="../embeddings/oleObject228.bin"/><Relationship Id="rId10" Type="http://schemas.openxmlformats.org/officeDocument/2006/relationships/image" Target="../media/image228.wmf"/><Relationship Id="rId4" Type="http://schemas.openxmlformats.org/officeDocument/2006/relationships/image" Target="../media/image225.wmf"/><Relationship Id="rId9" Type="http://schemas.openxmlformats.org/officeDocument/2006/relationships/oleObject" Target="../embeddings/oleObject230.bin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0.wmf"/><Relationship Id="rId26" Type="http://schemas.openxmlformats.org/officeDocument/2006/relationships/image" Target="../media/image14.w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7.wmf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9.wmf"/><Relationship Id="rId20" Type="http://schemas.openxmlformats.org/officeDocument/2006/relationships/image" Target="../media/image11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13.wmf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28" Type="http://schemas.openxmlformats.org/officeDocument/2006/relationships/image" Target="../media/image15.wmf"/><Relationship Id="rId10" Type="http://schemas.openxmlformats.org/officeDocument/2006/relationships/image" Target="../media/image6.w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3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8.wmf"/><Relationship Id="rId22" Type="http://schemas.openxmlformats.org/officeDocument/2006/relationships/image" Target="../media/image12.wmf"/><Relationship Id="rId27" Type="http://schemas.openxmlformats.org/officeDocument/2006/relationships/oleObject" Target="../embeddings/oleObject13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13" Type="http://schemas.openxmlformats.org/officeDocument/2006/relationships/image" Target="../media/image20.wmf"/><Relationship Id="rId18" Type="http://schemas.openxmlformats.org/officeDocument/2006/relationships/image" Target="../media/image22.wmf"/><Relationship Id="rId26" Type="http://schemas.openxmlformats.org/officeDocument/2006/relationships/image" Target="../media/image26.wmf"/><Relationship Id="rId39" Type="http://schemas.openxmlformats.org/officeDocument/2006/relationships/oleObject" Target="../embeddings/oleObject31.bin"/><Relationship Id="rId3" Type="http://schemas.openxmlformats.org/officeDocument/2006/relationships/oleObject" Target="../embeddings/oleObject14.bin"/><Relationship Id="rId21" Type="http://schemas.openxmlformats.org/officeDocument/2006/relationships/oleObject" Target="../embeddings/oleObject22.bin"/><Relationship Id="rId34" Type="http://schemas.openxmlformats.org/officeDocument/2006/relationships/image" Target="../media/image30.wmf"/><Relationship Id="rId7" Type="http://schemas.openxmlformats.org/officeDocument/2006/relationships/image" Target="../media/image17.wmf"/><Relationship Id="rId12" Type="http://schemas.openxmlformats.org/officeDocument/2006/relationships/oleObject" Target="../embeddings/oleObject18.bin"/><Relationship Id="rId17" Type="http://schemas.openxmlformats.org/officeDocument/2006/relationships/oleObject" Target="../embeddings/oleObject20.bin"/><Relationship Id="rId25" Type="http://schemas.openxmlformats.org/officeDocument/2006/relationships/oleObject" Target="../embeddings/oleObject24.bin"/><Relationship Id="rId33" Type="http://schemas.openxmlformats.org/officeDocument/2006/relationships/oleObject" Target="../embeddings/oleObject28.bin"/><Relationship Id="rId38" Type="http://schemas.openxmlformats.org/officeDocument/2006/relationships/image" Target="../media/image32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1.wmf"/><Relationship Id="rId20" Type="http://schemas.openxmlformats.org/officeDocument/2006/relationships/image" Target="../media/image23.wmf"/><Relationship Id="rId29" Type="http://schemas.openxmlformats.org/officeDocument/2006/relationships/oleObject" Target="../embeddings/oleObject26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19.wmf"/><Relationship Id="rId24" Type="http://schemas.openxmlformats.org/officeDocument/2006/relationships/image" Target="../media/image25.wmf"/><Relationship Id="rId32" Type="http://schemas.openxmlformats.org/officeDocument/2006/relationships/image" Target="../media/image29.wmf"/><Relationship Id="rId37" Type="http://schemas.openxmlformats.org/officeDocument/2006/relationships/oleObject" Target="../embeddings/oleObject30.bin"/><Relationship Id="rId40" Type="http://schemas.openxmlformats.org/officeDocument/2006/relationships/image" Target="../media/image33.wmf"/><Relationship Id="rId5" Type="http://schemas.openxmlformats.org/officeDocument/2006/relationships/image" Target="../media/image34.wmf"/><Relationship Id="rId15" Type="http://schemas.openxmlformats.org/officeDocument/2006/relationships/oleObject" Target="../embeddings/oleObject19.bin"/><Relationship Id="rId23" Type="http://schemas.openxmlformats.org/officeDocument/2006/relationships/oleObject" Target="../embeddings/oleObject23.bin"/><Relationship Id="rId28" Type="http://schemas.openxmlformats.org/officeDocument/2006/relationships/image" Target="../media/image27.wmf"/><Relationship Id="rId36" Type="http://schemas.openxmlformats.org/officeDocument/2006/relationships/image" Target="../media/image31.wmf"/><Relationship Id="rId10" Type="http://schemas.openxmlformats.org/officeDocument/2006/relationships/oleObject" Target="../embeddings/oleObject17.bin"/><Relationship Id="rId19" Type="http://schemas.openxmlformats.org/officeDocument/2006/relationships/oleObject" Target="../embeddings/oleObject21.bin"/><Relationship Id="rId31" Type="http://schemas.openxmlformats.org/officeDocument/2006/relationships/oleObject" Target="../embeddings/oleObject27.bin"/><Relationship Id="rId4" Type="http://schemas.openxmlformats.org/officeDocument/2006/relationships/image" Target="../media/image16.wmf"/><Relationship Id="rId9" Type="http://schemas.openxmlformats.org/officeDocument/2006/relationships/image" Target="../media/image18.wmf"/><Relationship Id="rId14" Type="http://schemas.openxmlformats.org/officeDocument/2006/relationships/image" Target="../media/image35.wmf"/><Relationship Id="rId22" Type="http://schemas.openxmlformats.org/officeDocument/2006/relationships/image" Target="../media/image24.wmf"/><Relationship Id="rId27" Type="http://schemas.openxmlformats.org/officeDocument/2006/relationships/oleObject" Target="../embeddings/oleObject25.bin"/><Relationship Id="rId30" Type="http://schemas.openxmlformats.org/officeDocument/2006/relationships/image" Target="../media/image28.wmf"/><Relationship Id="rId35" Type="http://schemas.openxmlformats.org/officeDocument/2006/relationships/oleObject" Target="../embeddings/oleObject29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13" Type="http://schemas.openxmlformats.org/officeDocument/2006/relationships/image" Target="../media/image20.wmf"/><Relationship Id="rId18" Type="http://schemas.openxmlformats.org/officeDocument/2006/relationships/image" Target="../media/image22.wmf"/><Relationship Id="rId3" Type="http://schemas.openxmlformats.org/officeDocument/2006/relationships/oleObject" Target="../embeddings/oleObject32.bin"/><Relationship Id="rId21" Type="http://schemas.openxmlformats.org/officeDocument/2006/relationships/oleObject" Target="../embeddings/oleObject40.bin"/><Relationship Id="rId7" Type="http://schemas.openxmlformats.org/officeDocument/2006/relationships/image" Target="../media/image17.wmf"/><Relationship Id="rId12" Type="http://schemas.openxmlformats.org/officeDocument/2006/relationships/oleObject" Target="../embeddings/oleObject36.bin"/><Relationship Id="rId17" Type="http://schemas.openxmlformats.org/officeDocument/2006/relationships/oleObject" Target="../embeddings/oleObject3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1.wmf"/><Relationship Id="rId20" Type="http://schemas.openxmlformats.org/officeDocument/2006/relationships/image" Target="../media/image3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3.bin"/><Relationship Id="rId11" Type="http://schemas.openxmlformats.org/officeDocument/2006/relationships/image" Target="../media/image19.wmf"/><Relationship Id="rId24" Type="http://schemas.openxmlformats.org/officeDocument/2006/relationships/image" Target="../media/image37.wmf"/><Relationship Id="rId5" Type="http://schemas.openxmlformats.org/officeDocument/2006/relationships/image" Target="../media/image34.wmf"/><Relationship Id="rId15" Type="http://schemas.openxmlformats.org/officeDocument/2006/relationships/oleObject" Target="../embeddings/oleObject37.bin"/><Relationship Id="rId23" Type="http://schemas.openxmlformats.org/officeDocument/2006/relationships/oleObject" Target="../embeddings/oleObject41.bin"/><Relationship Id="rId10" Type="http://schemas.openxmlformats.org/officeDocument/2006/relationships/oleObject" Target="../embeddings/oleObject35.bin"/><Relationship Id="rId19" Type="http://schemas.openxmlformats.org/officeDocument/2006/relationships/oleObject" Target="../embeddings/oleObject39.bin"/><Relationship Id="rId4" Type="http://schemas.openxmlformats.org/officeDocument/2006/relationships/image" Target="../media/image16.wmf"/><Relationship Id="rId9" Type="http://schemas.openxmlformats.org/officeDocument/2006/relationships/image" Target="../media/image18.wmf"/><Relationship Id="rId14" Type="http://schemas.openxmlformats.org/officeDocument/2006/relationships/image" Target="../media/image35.wmf"/><Relationship Id="rId22" Type="http://schemas.openxmlformats.org/officeDocument/2006/relationships/image" Target="../media/image36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7DD818-EE25-4C9B-852B-22EF92FFFF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Отбор корней </a:t>
            </a:r>
            <a:b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 решении </a:t>
            </a:r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тригонометрических</a:t>
            </a:r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уравнений</a:t>
            </a:r>
            <a:b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Задания 12 ЕГЭ </a:t>
            </a:r>
            <a:b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Левченко С.В. </a:t>
            </a:r>
            <a:endParaRPr lang="ru-RU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Решите уравнение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9450" y="1412875"/>
            <a:ext cx="4683125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9450" y="2870200"/>
            <a:ext cx="5407025" cy="133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9450" y="4500563"/>
            <a:ext cx="4479925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98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00788" y="1419225"/>
            <a:ext cx="1755775" cy="252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99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00788" y="4632325"/>
            <a:ext cx="2552700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" name="Прямая соединительная линия 4"/>
          <p:cNvCxnSpPr>
            <a:cxnSpLocks noChangeShapeType="1"/>
          </p:cNvCxnSpPr>
          <p:nvPr/>
        </p:nvCxnSpPr>
        <p:spPr bwMode="auto">
          <a:xfrm>
            <a:off x="6086475" y="1268413"/>
            <a:ext cx="0" cy="50863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63" name="Line 47"/>
          <p:cNvSpPr>
            <a:spLocks noChangeShapeType="1"/>
          </p:cNvSpPr>
          <p:nvPr/>
        </p:nvSpPr>
        <p:spPr bwMode="auto">
          <a:xfrm>
            <a:off x="188913" y="3429000"/>
            <a:ext cx="8955087" cy="0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60479" name="Object 6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3635375" y="3500438"/>
          <a:ext cx="509588" cy="71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82" name="Формула" r:id="rId3" imgW="279279" imgH="393529" progId="Equation.3">
                  <p:embed/>
                </p:oleObj>
              </mc:Choice>
              <mc:Fallback>
                <p:oleObj name="Формула" r:id="rId3" imgW="279279" imgH="393529" progId="Equation.3">
                  <p:embed/>
                  <p:pic>
                    <p:nvPicPr>
                      <p:cNvPr id="60479" name="Object 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75" y="3500438"/>
                        <a:ext cx="509588" cy="719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2225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81" name="Object 65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156325" y="3500438"/>
          <a:ext cx="441325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83" name="Формула" r:id="rId5" imgW="241195" imgH="393529" progId="Equation.3">
                  <p:embed/>
                </p:oleObj>
              </mc:Choice>
              <mc:Fallback>
                <p:oleObj name="Формула" r:id="rId5" imgW="241195" imgH="393529" progId="Equation.3">
                  <p:embed/>
                  <p:pic>
                    <p:nvPicPr>
                      <p:cNvPr id="60481" name="Object 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325" y="3500438"/>
                        <a:ext cx="441325" cy="72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2225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83" name="Object 67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4716463" y="3500438"/>
          <a:ext cx="271462" cy="649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84" name="Формула" r:id="rId7" imgW="164957" imgH="393359" progId="Equation.3">
                  <p:embed/>
                </p:oleObj>
              </mc:Choice>
              <mc:Fallback>
                <p:oleObj name="Формула" r:id="rId7" imgW="164957" imgH="393359" progId="Equation.3">
                  <p:embed/>
                  <p:pic>
                    <p:nvPicPr>
                      <p:cNvPr id="60483" name="Object 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463" y="3500438"/>
                        <a:ext cx="271462" cy="649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2225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14" name="Line 3"/>
          <p:cNvSpPr>
            <a:spLocks noChangeShapeType="1"/>
          </p:cNvSpPr>
          <p:nvPr/>
        </p:nvSpPr>
        <p:spPr bwMode="auto">
          <a:xfrm>
            <a:off x="107950" y="3429000"/>
            <a:ext cx="90011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015" name="Line 4"/>
          <p:cNvSpPr>
            <a:spLocks noChangeShapeType="1"/>
          </p:cNvSpPr>
          <p:nvPr/>
        </p:nvSpPr>
        <p:spPr bwMode="auto">
          <a:xfrm flipV="1">
            <a:off x="4533900" y="1700213"/>
            <a:ext cx="0" cy="288131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016" name="Text Box 5"/>
          <p:cNvSpPr txBox="1">
            <a:spLocks noChangeArrowheads="1"/>
          </p:cNvSpPr>
          <p:nvPr/>
        </p:nvSpPr>
        <p:spPr bwMode="auto">
          <a:xfrm>
            <a:off x="8963025" y="3357563"/>
            <a:ext cx="3603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b="0" i="1">
                <a:solidFill>
                  <a:schemeClr val="tx1"/>
                </a:solidFill>
                <a:latin typeface="Tahoma" pitchFamily="34" charset="0"/>
              </a:rPr>
              <a:t>x</a:t>
            </a:r>
            <a:endParaRPr lang="ru-RU" b="0" i="1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43017" name="Text Box 6"/>
          <p:cNvSpPr txBox="1">
            <a:spLocks noChangeArrowheads="1"/>
          </p:cNvSpPr>
          <p:nvPr/>
        </p:nvSpPr>
        <p:spPr bwMode="auto">
          <a:xfrm>
            <a:off x="4211638" y="1700213"/>
            <a:ext cx="3603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 i="1">
                <a:solidFill>
                  <a:schemeClr val="tx1"/>
                </a:solidFill>
                <a:latin typeface="Times New Roman" pitchFamily="18" charset="0"/>
              </a:rPr>
              <a:t>y</a:t>
            </a:r>
            <a:endParaRPr lang="ru-RU" sz="2000" i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43018" name="Line 7"/>
          <p:cNvSpPr>
            <a:spLocks noChangeShapeType="1"/>
          </p:cNvSpPr>
          <p:nvPr/>
        </p:nvSpPr>
        <p:spPr bwMode="auto">
          <a:xfrm>
            <a:off x="6627813" y="3370263"/>
            <a:ext cx="0" cy="142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019" name="Line 8"/>
          <p:cNvSpPr>
            <a:spLocks noChangeShapeType="1"/>
          </p:cNvSpPr>
          <p:nvPr/>
        </p:nvSpPr>
        <p:spPr bwMode="auto">
          <a:xfrm>
            <a:off x="5646738" y="3357563"/>
            <a:ext cx="0" cy="142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43020" name="Object 9"/>
          <p:cNvGraphicFramePr>
            <a:graphicFrameLocks noChangeAspect="1"/>
          </p:cNvGraphicFramePr>
          <p:nvPr/>
        </p:nvGraphicFramePr>
        <p:xfrm>
          <a:off x="2268538" y="3068638"/>
          <a:ext cx="341312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85" name="Equation" r:id="rId9" imgW="241195" imgH="139639" progId="">
                  <p:embed/>
                </p:oleObj>
              </mc:Choice>
              <mc:Fallback>
                <p:oleObj name="Equation" r:id="rId9" imgW="241195" imgH="139639" progId="">
                  <p:embed/>
                  <p:pic>
                    <p:nvPicPr>
                      <p:cNvPr id="4302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8538" y="3068638"/>
                        <a:ext cx="341312" cy="25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21" name="Object 10"/>
          <p:cNvGraphicFramePr>
            <a:graphicFrameLocks noChangeAspect="1"/>
          </p:cNvGraphicFramePr>
          <p:nvPr/>
        </p:nvGraphicFramePr>
        <p:xfrm>
          <a:off x="6659563" y="3068638"/>
          <a:ext cx="28892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86" name="Equation" r:id="rId11" imgW="139700" imgH="139700" progId="">
                  <p:embed/>
                </p:oleObj>
              </mc:Choice>
              <mc:Fallback>
                <p:oleObj name="Equation" r:id="rId11" imgW="139700" imgH="139700" progId="">
                  <p:embed/>
                  <p:pic>
                    <p:nvPicPr>
                      <p:cNvPr id="43021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9563" y="3068638"/>
                        <a:ext cx="288925" cy="288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22" name="Object 11"/>
          <p:cNvGraphicFramePr>
            <a:graphicFrameLocks noChangeAspect="1"/>
          </p:cNvGraphicFramePr>
          <p:nvPr/>
        </p:nvGraphicFramePr>
        <p:xfrm>
          <a:off x="5435600" y="2636838"/>
          <a:ext cx="274638" cy="652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87" name="Equation" r:id="rId13" imgW="164957" imgH="393359" progId="">
                  <p:embed/>
                </p:oleObj>
              </mc:Choice>
              <mc:Fallback>
                <p:oleObj name="Equation" r:id="rId13" imgW="164957" imgH="393359" progId="">
                  <p:embed/>
                  <p:pic>
                    <p:nvPicPr>
                      <p:cNvPr id="43022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5600" y="2636838"/>
                        <a:ext cx="274638" cy="652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23" name="Line 12"/>
          <p:cNvSpPr>
            <a:spLocks noChangeShapeType="1"/>
          </p:cNvSpPr>
          <p:nvPr/>
        </p:nvSpPr>
        <p:spPr bwMode="auto">
          <a:xfrm flipH="1">
            <a:off x="4500563" y="2708275"/>
            <a:ext cx="152400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024" name="Text Box 13"/>
          <p:cNvSpPr txBox="1">
            <a:spLocks noChangeArrowheads="1"/>
          </p:cNvSpPr>
          <p:nvPr/>
        </p:nvSpPr>
        <p:spPr bwMode="auto">
          <a:xfrm>
            <a:off x="4284663" y="2420938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b="0">
                <a:solidFill>
                  <a:schemeClr val="tx1"/>
                </a:solidFill>
                <a:latin typeface="Tahoma" pitchFamily="34" charset="0"/>
              </a:rPr>
              <a:t>1</a:t>
            </a:r>
            <a:endParaRPr lang="ru-RU" b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4114" name="Line 14"/>
          <p:cNvSpPr>
            <a:spLocks noChangeShapeType="1"/>
          </p:cNvSpPr>
          <p:nvPr/>
        </p:nvSpPr>
        <p:spPr bwMode="auto">
          <a:xfrm>
            <a:off x="431800" y="3068638"/>
            <a:ext cx="8856663" cy="0"/>
          </a:xfrm>
          <a:prstGeom prst="line">
            <a:avLst/>
          </a:prstGeom>
          <a:noFill/>
          <a:ln w="22225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026" name="Line 16"/>
          <p:cNvSpPr>
            <a:spLocks noChangeShapeType="1"/>
          </p:cNvSpPr>
          <p:nvPr/>
        </p:nvSpPr>
        <p:spPr bwMode="auto">
          <a:xfrm>
            <a:off x="2338388" y="3357563"/>
            <a:ext cx="0" cy="142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027" name="Line 17"/>
          <p:cNvSpPr>
            <a:spLocks noChangeShapeType="1"/>
          </p:cNvSpPr>
          <p:nvPr/>
        </p:nvSpPr>
        <p:spPr bwMode="auto">
          <a:xfrm>
            <a:off x="3495675" y="3357563"/>
            <a:ext cx="0" cy="142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028" name="Line 18"/>
          <p:cNvSpPr>
            <a:spLocks noChangeShapeType="1"/>
          </p:cNvSpPr>
          <p:nvPr/>
        </p:nvSpPr>
        <p:spPr bwMode="auto">
          <a:xfrm>
            <a:off x="1328738" y="3367088"/>
            <a:ext cx="0" cy="142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029" name="Line 19"/>
          <p:cNvSpPr>
            <a:spLocks noChangeShapeType="1"/>
          </p:cNvSpPr>
          <p:nvPr/>
        </p:nvSpPr>
        <p:spPr bwMode="auto">
          <a:xfrm>
            <a:off x="7821613" y="3360738"/>
            <a:ext cx="0" cy="142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030" name="Text Box 20"/>
          <p:cNvSpPr txBox="1">
            <a:spLocks noChangeArrowheads="1"/>
          </p:cNvSpPr>
          <p:nvPr/>
        </p:nvSpPr>
        <p:spPr bwMode="auto">
          <a:xfrm>
            <a:off x="4529138" y="3371850"/>
            <a:ext cx="2873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b="0">
                <a:solidFill>
                  <a:schemeClr val="tx1"/>
                </a:solidFill>
                <a:latin typeface="Times New Roman" pitchFamily="18" charset="0"/>
              </a:rPr>
              <a:t>0</a:t>
            </a:r>
            <a:endParaRPr lang="ru-RU" b="0">
              <a:solidFill>
                <a:schemeClr val="tx1"/>
              </a:solidFill>
              <a:latin typeface="Times New Roman" pitchFamily="18" charset="0"/>
            </a:endParaRPr>
          </a:p>
        </p:txBody>
      </p:sp>
      <p:graphicFrame>
        <p:nvGraphicFramePr>
          <p:cNvPr id="43031" name="Object 22"/>
          <p:cNvGraphicFramePr>
            <a:graphicFrameLocks noChangeAspect="1"/>
          </p:cNvGraphicFramePr>
          <p:nvPr/>
        </p:nvGraphicFramePr>
        <p:xfrm>
          <a:off x="3203575" y="2781300"/>
          <a:ext cx="423863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88" name="Equation" r:id="rId15" imgW="279279" imgH="393529" progId="">
                  <p:embed/>
                </p:oleObj>
              </mc:Choice>
              <mc:Fallback>
                <p:oleObj name="Equation" r:id="rId15" imgW="279279" imgH="393529" progId="">
                  <p:embed/>
                  <p:pic>
                    <p:nvPicPr>
                      <p:cNvPr id="43031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575" y="2781300"/>
                        <a:ext cx="423863" cy="59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32" name="Object 23"/>
          <p:cNvGraphicFramePr>
            <a:graphicFrameLocks noChangeAspect="1"/>
          </p:cNvGraphicFramePr>
          <p:nvPr/>
        </p:nvGraphicFramePr>
        <p:xfrm>
          <a:off x="1042988" y="2781300"/>
          <a:ext cx="508000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89" name="Equation" r:id="rId17" imgW="342751" imgH="393529" progId="">
                  <p:embed/>
                </p:oleObj>
              </mc:Choice>
              <mc:Fallback>
                <p:oleObj name="Equation" r:id="rId17" imgW="342751" imgH="393529" progId="">
                  <p:embed/>
                  <p:pic>
                    <p:nvPicPr>
                      <p:cNvPr id="43032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2781300"/>
                        <a:ext cx="508000" cy="581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33" name="Object 24"/>
          <p:cNvGraphicFramePr>
            <a:graphicFrameLocks noChangeAspect="1"/>
          </p:cNvGraphicFramePr>
          <p:nvPr/>
        </p:nvGraphicFramePr>
        <p:xfrm>
          <a:off x="7667625" y="2852738"/>
          <a:ext cx="312738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90" name="Equation" r:id="rId19" imgW="241195" imgH="393529" progId="">
                  <p:embed/>
                </p:oleObj>
              </mc:Choice>
              <mc:Fallback>
                <p:oleObj name="Equation" r:id="rId19" imgW="241195" imgH="393529" progId="">
                  <p:embed/>
                  <p:pic>
                    <p:nvPicPr>
                      <p:cNvPr id="43033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67625" y="2852738"/>
                        <a:ext cx="312738" cy="50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34" name="Object 25"/>
          <p:cNvGraphicFramePr>
            <a:graphicFrameLocks noChangeAspect="1"/>
          </p:cNvGraphicFramePr>
          <p:nvPr/>
        </p:nvGraphicFramePr>
        <p:xfrm>
          <a:off x="-12700" y="3000375"/>
          <a:ext cx="471488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91" name="Equation" r:id="rId21" imgW="304404" imgH="177569" progId="">
                  <p:embed/>
                </p:oleObj>
              </mc:Choice>
              <mc:Fallback>
                <p:oleObj name="Equation" r:id="rId21" imgW="304404" imgH="177569" progId="">
                  <p:embed/>
                  <p:pic>
                    <p:nvPicPr>
                      <p:cNvPr id="43034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2700" y="3000375"/>
                        <a:ext cx="471488" cy="2746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35" name="Text Box 26"/>
          <p:cNvSpPr txBox="1">
            <a:spLocks noChangeArrowheads="1"/>
          </p:cNvSpPr>
          <p:nvPr/>
        </p:nvSpPr>
        <p:spPr bwMode="auto">
          <a:xfrm>
            <a:off x="4500563" y="4076700"/>
            <a:ext cx="504825" cy="366713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tx1"/>
                </a:solidFill>
                <a:latin typeface="Times New Roman" pitchFamily="18" charset="0"/>
              </a:rPr>
              <a:t>−</a:t>
            </a:r>
            <a:r>
              <a:rPr lang="en-US" b="0">
                <a:solidFill>
                  <a:schemeClr val="tx1"/>
                </a:solidFill>
                <a:latin typeface="Tahoma" pitchFamily="34" charset="0"/>
              </a:rPr>
              <a:t>1</a:t>
            </a:r>
            <a:endParaRPr lang="ru-RU" b="0">
              <a:solidFill>
                <a:schemeClr val="tx1"/>
              </a:solidFill>
              <a:latin typeface="Tahoma" pitchFamily="34" charset="0"/>
            </a:endParaRPr>
          </a:p>
        </p:txBody>
      </p:sp>
      <p:graphicFrame>
        <p:nvGraphicFramePr>
          <p:cNvPr id="43036" name="Object 27"/>
          <p:cNvGraphicFramePr>
            <a:graphicFrameLocks noChangeAspect="1"/>
          </p:cNvGraphicFramePr>
          <p:nvPr/>
        </p:nvGraphicFramePr>
        <p:xfrm>
          <a:off x="8675688" y="2979738"/>
          <a:ext cx="42068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92" name="Equation" r:id="rId23" imgW="228402" imgH="177646" progId="">
                  <p:embed/>
                </p:oleObj>
              </mc:Choice>
              <mc:Fallback>
                <p:oleObj name="Equation" r:id="rId23" imgW="228402" imgH="177646" progId="">
                  <p:embed/>
                  <p:pic>
                    <p:nvPicPr>
                      <p:cNvPr id="43036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75688" y="2979738"/>
                        <a:ext cx="420687" cy="327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37" name="Line 28"/>
          <p:cNvSpPr>
            <a:spLocks noChangeShapeType="1"/>
          </p:cNvSpPr>
          <p:nvPr/>
        </p:nvSpPr>
        <p:spPr bwMode="auto">
          <a:xfrm>
            <a:off x="179388" y="3357563"/>
            <a:ext cx="0" cy="142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038" name="Line 29"/>
          <p:cNvSpPr>
            <a:spLocks noChangeShapeType="1"/>
          </p:cNvSpPr>
          <p:nvPr/>
        </p:nvSpPr>
        <p:spPr bwMode="auto">
          <a:xfrm>
            <a:off x="8820150" y="3357563"/>
            <a:ext cx="0" cy="142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039" name="Line 30"/>
          <p:cNvSpPr>
            <a:spLocks noChangeShapeType="1"/>
          </p:cNvSpPr>
          <p:nvPr/>
        </p:nvSpPr>
        <p:spPr bwMode="auto">
          <a:xfrm flipH="1">
            <a:off x="4500563" y="4149725"/>
            <a:ext cx="1444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040" name="Line 31"/>
          <p:cNvSpPr>
            <a:spLocks noChangeShapeType="1"/>
          </p:cNvSpPr>
          <p:nvPr/>
        </p:nvSpPr>
        <p:spPr bwMode="auto">
          <a:xfrm>
            <a:off x="3851275" y="4868863"/>
            <a:ext cx="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0" y="2708275"/>
            <a:ext cx="8943975" cy="1436688"/>
            <a:chOff x="54" y="1706"/>
            <a:chExt cx="5634" cy="905"/>
          </a:xfrm>
        </p:grpSpPr>
        <p:sp>
          <p:nvSpPr>
            <p:cNvPr id="43068" name="Freeform 33"/>
            <p:cNvSpPr>
              <a:spLocks/>
            </p:cNvSpPr>
            <p:nvPr/>
          </p:nvSpPr>
          <p:spPr bwMode="auto">
            <a:xfrm>
              <a:off x="5602" y="2058"/>
              <a:ext cx="86" cy="102"/>
            </a:xfrm>
            <a:custGeom>
              <a:avLst/>
              <a:gdLst>
                <a:gd name="T0" fmla="*/ 0 w 86"/>
                <a:gd name="T1" fmla="*/ 102 h 102"/>
                <a:gd name="T2" fmla="*/ 58 w 86"/>
                <a:gd name="T3" fmla="*/ 32 h 102"/>
                <a:gd name="T4" fmla="*/ 86 w 86"/>
                <a:gd name="T5" fmla="*/ 0 h 10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6" h="102">
                  <a:moveTo>
                    <a:pt x="0" y="102"/>
                  </a:moveTo>
                  <a:cubicBezTo>
                    <a:pt x="22" y="75"/>
                    <a:pt x="44" y="49"/>
                    <a:pt x="58" y="32"/>
                  </a:cubicBezTo>
                  <a:cubicBezTo>
                    <a:pt x="72" y="15"/>
                    <a:pt x="79" y="7"/>
                    <a:pt x="86" y="0"/>
                  </a:cubicBezTo>
                </a:path>
              </a:pathLst>
            </a:custGeom>
            <a:noFill/>
            <a:ln w="28575" cmpd="sng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3069" name="Freeform 34"/>
            <p:cNvSpPr>
              <a:spLocks/>
            </p:cNvSpPr>
            <p:nvPr/>
          </p:nvSpPr>
          <p:spPr bwMode="auto">
            <a:xfrm>
              <a:off x="54" y="2160"/>
              <a:ext cx="104" cy="108"/>
            </a:xfrm>
            <a:custGeom>
              <a:avLst/>
              <a:gdLst>
                <a:gd name="T0" fmla="*/ 104 w 104"/>
                <a:gd name="T1" fmla="*/ 0 h 108"/>
                <a:gd name="T2" fmla="*/ 50 w 104"/>
                <a:gd name="T3" fmla="*/ 58 h 108"/>
                <a:gd name="T4" fmla="*/ 0 w 104"/>
                <a:gd name="T5" fmla="*/ 108 h 10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4" h="108">
                  <a:moveTo>
                    <a:pt x="104" y="0"/>
                  </a:moveTo>
                  <a:cubicBezTo>
                    <a:pt x="85" y="20"/>
                    <a:pt x="67" y="40"/>
                    <a:pt x="50" y="58"/>
                  </a:cubicBezTo>
                  <a:cubicBezTo>
                    <a:pt x="33" y="76"/>
                    <a:pt x="6" y="103"/>
                    <a:pt x="0" y="108"/>
                  </a:cubicBezTo>
                </a:path>
              </a:pathLst>
            </a:custGeom>
            <a:noFill/>
            <a:ln w="28575" cmpd="sng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5" name="Group 35"/>
            <p:cNvGrpSpPr>
              <a:grpSpLocks/>
            </p:cNvGrpSpPr>
            <p:nvPr/>
          </p:nvGrpSpPr>
          <p:grpSpPr bwMode="auto">
            <a:xfrm>
              <a:off x="158" y="1706"/>
              <a:ext cx="2724" cy="905"/>
              <a:chOff x="385" y="3067"/>
              <a:chExt cx="2724" cy="905"/>
            </a:xfrm>
          </p:grpSpPr>
          <p:sp>
            <p:nvSpPr>
              <p:cNvPr id="43074" name="Freeform 36"/>
              <p:cNvSpPr>
                <a:spLocks/>
              </p:cNvSpPr>
              <p:nvPr/>
            </p:nvSpPr>
            <p:spPr bwMode="auto">
              <a:xfrm>
                <a:off x="385" y="3067"/>
                <a:ext cx="1362" cy="456"/>
              </a:xfrm>
              <a:custGeom>
                <a:avLst/>
                <a:gdLst>
                  <a:gd name="T0" fmla="*/ 0 w 1362"/>
                  <a:gd name="T1" fmla="*/ 453 h 456"/>
                  <a:gd name="T2" fmla="*/ 107 w 1362"/>
                  <a:gd name="T3" fmla="*/ 335 h 456"/>
                  <a:gd name="T4" fmla="*/ 224 w 1362"/>
                  <a:gd name="T5" fmla="*/ 221 h 456"/>
                  <a:gd name="T6" fmla="*/ 341 w 1362"/>
                  <a:gd name="T7" fmla="*/ 125 h 456"/>
                  <a:gd name="T8" fmla="*/ 454 w 1362"/>
                  <a:gd name="T9" fmla="*/ 60 h 456"/>
                  <a:gd name="T10" fmla="*/ 568 w 1362"/>
                  <a:gd name="T11" fmla="*/ 19 h 456"/>
                  <a:gd name="T12" fmla="*/ 680 w 1362"/>
                  <a:gd name="T13" fmla="*/ 0 h 456"/>
                  <a:gd name="T14" fmla="*/ 788 w 1362"/>
                  <a:gd name="T15" fmla="*/ 17 h 456"/>
                  <a:gd name="T16" fmla="*/ 908 w 1362"/>
                  <a:gd name="T17" fmla="*/ 62 h 456"/>
                  <a:gd name="T18" fmla="*/ 986 w 1362"/>
                  <a:gd name="T19" fmla="*/ 104 h 456"/>
                  <a:gd name="T20" fmla="*/ 1061 w 1362"/>
                  <a:gd name="T21" fmla="*/ 155 h 456"/>
                  <a:gd name="T22" fmla="*/ 1136 w 1362"/>
                  <a:gd name="T23" fmla="*/ 222 h 456"/>
                  <a:gd name="T24" fmla="*/ 1247 w 1362"/>
                  <a:gd name="T25" fmla="*/ 326 h 456"/>
                  <a:gd name="T26" fmla="*/ 1362 w 1362"/>
                  <a:gd name="T27" fmla="*/ 456 h 45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362" h="456">
                    <a:moveTo>
                      <a:pt x="0" y="453"/>
                    </a:moveTo>
                    <a:cubicBezTo>
                      <a:pt x="18" y="433"/>
                      <a:pt x="70" y="374"/>
                      <a:pt x="107" y="335"/>
                    </a:cubicBezTo>
                    <a:cubicBezTo>
                      <a:pt x="144" y="296"/>
                      <a:pt x="185" y="256"/>
                      <a:pt x="224" y="221"/>
                    </a:cubicBezTo>
                    <a:cubicBezTo>
                      <a:pt x="263" y="186"/>
                      <a:pt x="303" y="152"/>
                      <a:pt x="341" y="125"/>
                    </a:cubicBezTo>
                    <a:cubicBezTo>
                      <a:pt x="379" y="98"/>
                      <a:pt x="416" y="78"/>
                      <a:pt x="454" y="60"/>
                    </a:cubicBezTo>
                    <a:cubicBezTo>
                      <a:pt x="492" y="42"/>
                      <a:pt x="530" y="29"/>
                      <a:pt x="568" y="19"/>
                    </a:cubicBezTo>
                    <a:cubicBezTo>
                      <a:pt x="606" y="9"/>
                      <a:pt x="643" y="0"/>
                      <a:pt x="680" y="0"/>
                    </a:cubicBezTo>
                    <a:cubicBezTo>
                      <a:pt x="717" y="0"/>
                      <a:pt x="750" y="7"/>
                      <a:pt x="788" y="17"/>
                    </a:cubicBezTo>
                    <a:cubicBezTo>
                      <a:pt x="826" y="27"/>
                      <a:pt x="875" y="48"/>
                      <a:pt x="908" y="62"/>
                    </a:cubicBezTo>
                    <a:cubicBezTo>
                      <a:pt x="941" y="76"/>
                      <a:pt x="961" y="89"/>
                      <a:pt x="986" y="104"/>
                    </a:cubicBezTo>
                    <a:cubicBezTo>
                      <a:pt x="1011" y="119"/>
                      <a:pt x="1036" y="135"/>
                      <a:pt x="1061" y="155"/>
                    </a:cubicBezTo>
                    <a:cubicBezTo>
                      <a:pt x="1086" y="175"/>
                      <a:pt x="1105" y="194"/>
                      <a:pt x="1136" y="222"/>
                    </a:cubicBezTo>
                    <a:cubicBezTo>
                      <a:pt x="1167" y="250"/>
                      <a:pt x="1209" y="287"/>
                      <a:pt x="1247" y="326"/>
                    </a:cubicBezTo>
                    <a:cubicBezTo>
                      <a:pt x="1285" y="365"/>
                      <a:pt x="1338" y="429"/>
                      <a:pt x="1362" y="456"/>
                    </a:cubicBezTo>
                  </a:path>
                </a:pathLst>
              </a:custGeom>
              <a:noFill/>
              <a:ln w="28575" cmpd="sng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075" name="Freeform 37"/>
              <p:cNvSpPr>
                <a:spLocks/>
              </p:cNvSpPr>
              <p:nvPr/>
            </p:nvSpPr>
            <p:spPr bwMode="auto">
              <a:xfrm rot="10800000">
                <a:off x="1747" y="3516"/>
                <a:ext cx="1362" cy="456"/>
              </a:xfrm>
              <a:custGeom>
                <a:avLst/>
                <a:gdLst>
                  <a:gd name="T0" fmla="*/ 0 w 1362"/>
                  <a:gd name="T1" fmla="*/ 453 h 456"/>
                  <a:gd name="T2" fmla="*/ 107 w 1362"/>
                  <a:gd name="T3" fmla="*/ 335 h 456"/>
                  <a:gd name="T4" fmla="*/ 224 w 1362"/>
                  <a:gd name="T5" fmla="*/ 221 h 456"/>
                  <a:gd name="T6" fmla="*/ 341 w 1362"/>
                  <a:gd name="T7" fmla="*/ 125 h 456"/>
                  <a:gd name="T8" fmla="*/ 454 w 1362"/>
                  <a:gd name="T9" fmla="*/ 60 h 456"/>
                  <a:gd name="T10" fmla="*/ 568 w 1362"/>
                  <a:gd name="T11" fmla="*/ 19 h 456"/>
                  <a:gd name="T12" fmla="*/ 680 w 1362"/>
                  <a:gd name="T13" fmla="*/ 0 h 456"/>
                  <a:gd name="T14" fmla="*/ 788 w 1362"/>
                  <a:gd name="T15" fmla="*/ 17 h 456"/>
                  <a:gd name="T16" fmla="*/ 908 w 1362"/>
                  <a:gd name="T17" fmla="*/ 62 h 456"/>
                  <a:gd name="T18" fmla="*/ 986 w 1362"/>
                  <a:gd name="T19" fmla="*/ 104 h 456"/>
                  <a:gd name="T20" fmla="*/ 1061 w 1362"/>
                  <a:gd name="T21" fmla="*/ 155 h 456"/>
                  <a:gd name="T22" fmla="*/ 1136 w 1362"/>
                  <a:gd name="T23" fmla="*/ 222 h 456"/>
                  <a:gd name="T24" fmla="*/ 1247 w 1362"/>
                  <a:gd name="T25" fmla="*/ 326 h 456"/>
                  <a:gd name="T26" fmla="*/ 1362 w 1362"/>
                  <a:gd name="T27" fmla="*/ 456 h 45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362" h="456">
                    <a:moveTo>
                      <a:pt x="0" y="453"/>
                    </a:moveTo>
                    <a:cubicBezTo>
                      <a:pt x="18" y="433"/>
                      <a:pt x="70" y="374"/>
                      <a:pt x="107" y="335"/>
                    </a:cubicBezTo>
                    <a:cubicBezTo>
                      <a:pt x="144" y="296"/>
                      <a:pt x="185" y="256"/>
                      <a:pt x="224" y="221"/>
                    </a:cubicBezTo>
                    <a:cubicBezTo>
                      <a:pt x="263" y="186"/>
                      <a:pt x="303" y="152"/>
                      <a:pt x="341" y="125"/>
                    </a:cubicBezTo>
                    <a:cubicBezTo>
                      <a:pt x="379" y="98"/>
                      <a:pt x="416" y="78"/>
                      <a:pt x="454" y="60"/>
                    </a:cubicBezTo>
                    <a:cubicBezTo>
                      <a:pt x="492" y="42"/>
                      <a:pt x="530" y="29"/>
                      <a:pt x="568" y="19"/>
                    </a:cubicBezTo>
                    <a:cubicBezTo>
                      <a:pt x="606" y="9"/>
                      <a:pt x="643" y="0"/>
                      <a:pt x="680" y="0"/>
                    </a:cubicBezTo>
                    <a:cubicBezTo>
                      <a:pt x="717" y="0"/>
                      <a:pt x="750" y="7"/>
                      <a:pt x="788" y="17"/>
                    </a:cubicBezTo>
                    <a:cubicBezTo>
                      <a:pt x="826" y="27"/>
                      <a:pt x="875" y="48"/>
                      <a:pt x="908" y="62"/>
                    </a:cubicBezTo>
                    <a:cubicBezTo>
                      <a:pt x="941" y="76"/>
                      <a:pt x="961" y="89"/>
                      <a:pt x="986" y="104"/>
                    </a:cubicBezTo>
                    <a:cubicBezTo>
                      <a:pt x="1011" y="119"/>
                      <a:pt x="1036" y="135"/>
                      <a:pt x="1061" y="155"/>
                    </a:cubicBezTo>
                    <a:cubicBezTo>
                      <a:pt x="1086" y="175"/>
                      <a:pt x="1105" y="194"/>
                      <a:pt x="1136" y="222"/>
                    </a:cubicBezTo>
                    <a:cubicBezTo>
                      <a:pt x="1167" y="250"/>
                      <a:pt x="1209" y="287"/>
                      <a:pt x="1247" y="326"/>
                    </a:cubicBezTo>
                    <a:cubicBezTo>
                      <a:pt x="1285" y="365"/>
                      <a:pt x="1338" y="429"/>
                      <a:pt x="1362" y="456"/>
                    </a:cubicBezTo>
                  </a:path>
                </a:pathLst>
              </a:custGeom>
              <a:noFill/>
              <a:ln w="28575" cmpd="sng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6" name="Group 38"/>
            <p:cNvGrpSpPr>
              <a:grpSpLocks/>
            </p:cNvGrpSpPr>
            <p:nvPr/>
          </p:nvGrpSpPr>
          <p:grpSpPr bwMode="auto">
            <a:xfrm>
              <a:off x="2880" y="1706"/>
              <a:ext cx="2724" cy="905"/>
              <a:chOff x="385" y="3067"/>
              <a:chExt cx="2724" cy="905"/>
            </a:xfrm>
          </p:grpSpPr>
          <p:sp>
            <p:nvSpPr>
              <p:cNvPr id="43072" name="Freeform 39"/>
              <p:cNvSpPr>
                <a:spLocks/>
              </p:cNvSpPr>
              <p:nvPr/>
            </p:nvSpPr>
            <p:spPr bwMode="auto">
              <a:xfrm>
                <a:off x="385" y="3067"/>
                <a:ext cx="1362" cy="456"/>
              </a:xfrm>
              <a:custGeom>
                <a:avLst/>
                <a:gdLst>
                  <a:gd name="T0" fmla="*/ 0 w 1362"/>
                  <a:gd name="T1" fmla="*/ 453 h 456"/>
                  <a:gd name="T2" fmla="*/ 107 w 1362"/>
                  <a:gd name="T3" fmla="*/ 335 h 456"/>
                  <a:gd name="T4" fmla="*/ 224 w 1362"/>
                  <a:gd name="T5" fmla="*/ 221 h 456"/>
                  <a:gd name="T6" fmla="*/ 341 w 1362"/>
                  <a:gd name="T7" fmla="*/ 125 h 456"/>
                  <a:gd name="T8" fmla="*/ 454 w 1362"/>
                  <a:gd name="T9" fmla="*/ 60 h 456"/>
                  <a:gd name="T10" fmla="*/ 568 w 1362"/>
                  <a:gd name="T11" fmla="*/ 19 h 456"/>
                  <a:gd name="T12" fmla="*/ 680 w 1362"/>
                  <a:gd name="T13" fmla="*/ 0 h 456"/>
                  <a:gd name="T14" fmla="*/ 788 w 1362"/>
                  <a:gd name="T15" fmla="*/ 17 h 456"/>
                  <a:gd name="T16" fmla="*/ 908 w 1362"/>
                  <a:gd name="T17" fmla="*/ 62 h 456"/>
                  <a:gd name="T18" fmla="*/ 986 w 1362"/>
                  <a:gd name="T19" fmla="*/ 104 h 456"/>
                  <a:gd name="T20" fmla="*/ 1061 w 1362"/>
                  <a:gd name="T21" fmla="*/ 155 h 456"/>
                  <a:gd name="T22" fmla="*/ 1136 w 1362"/>
                  <a:gd name="T23" fmla="*/ 222 h 456"/>
                  <a:gd name="T24" fmla="*/ 1247 w 1362"/>
                  <a:gd name="T25" fmla="*/ 326 h 456"/>
                  <a:gd name="T26" fmla="*/ 1362 w 1362"/>
                  <a:gd name="T27" fmla="*/ 456 h 45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362" h="456">
                    <a:moveTo>
                      <a:pt x="0" y="453"/>
                    </a:moveTo>
                    <a:cubicBezTo>
                      <a:pt x="18" y="433"/>
                      <a:pt x="70" y="374"/>
                      <a:pt x="107" y="335"/>
                    </a:cubicBezTo>
                    <a:cubicBezTo>
                      <a:pt x="144" y="296"/>
                      <a:pt x="185" y="256"/>
                      <a:pt x="224" y="221"/>
                    </a:cubicBezTo>
                    <a:cubicBezTo>
                      <a:pt x="263" y="186"/>
                      <a:pt x="303" y="152"/>
                      <a:pt x="341" y="125"/>
                    </a:cubicBezTo>
                    <a:cubicBezTo>
                      <a:pt x="379" y="98"/>
                      <a:pt x="416" y="78"/>
                      <a:pt x="454" y="60"/>
                    </a:cubicBezTo>
                    <a:cubicBezTo>
                      <a:pt x="492" y="42"/>
                      <a:pt x="530" y="29"/>
                      <a:pt x="568" y="19"/>
                    </a:cubicBezTo>
                    <a:cubicBezTo>
                      <a:pt x="606" y="9"/>
                      <a:pt x="643" y="0"/>
                      <a:pt x="680" y="0"/>
                    </a:cubicBezTo>
                    <a:cubicBezTo>
                      <a:pt x="717" y="0"/>
                      <a:pt x="750" y="7"/>
                      <a:pt x="788" y="17"/>
                    </a:cubicBezTo>
                    <a:cubicBezTo>
                      <a:pt x="826" y="27"/>
                      <a:pt x="875" y="48"/>
                      <a:pt x="908" y="62"/>
                    </a:cubicBezTo>
                    <a:cubicBezTo>
                      <a:pt x="941" y="76"/>
                      <a:pt x="961" y="89"/>
                      <a:pt x="986" y="104"/>
                    </a:cubicBezTo>
                    <a:cubicBezTo>
                      <a:pt x="1011" y="119"/>
                      <a:pt x="1036" y="135"/>
                      <a:pt x="1061" y="155"/>
                    </a:cubicBezTo>
                    <a:cubicBezTo>
                      <a:pt x="1086" y="175"/>
                      <a:pt x="1105" y="194"/>
                      <a:pt x="1136" y="222"/>
                    </a:cubicBezTo>
                    <a:cubicBezTo>
                      <a:pt x="1167" y="250"/>
                      <a:pt x="1209" y="287"/>
                      <a:pt x="1247" y="326"/>
                    </a:cubicBezTo>
                    <a:cubicBezTo>
                      <a:pt x="1285" y="365"/>
                      <a:pt x="1338" y="429"/>
                      <a:pt x="1362" y="456"/>
                    </a:cubicBezTo>
                  </a:path>
                </a:pathLst>
              </a:custGeom>
              <a:noFill/>
              <a:ln w="28575" cmpd="sng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073" name="Freeform 40"/>
              <p:cNvSpPr>
                <a:spLocks/>
              </p:cNvSpPr>
              <p:nvPr/>
            </p:nvSpPr>
            <p:spPr bwMode="auto">
              <a:xfrm rot="10800000">
                <a:off x="1747" y="3516"/>
                <a:ext cx="1362" cy="456"/>
              </a:xfrm>
              <a:custGeom>
                <a:avLst/>
                <a:gdLst>
                  <a:gd name="T0" fmla="*/ 0 w 1362"/>
                  <a:gd name="T1" fmla="*/ 453 h 456"/>
                  <a:gd name="T2" fmla="*/ 107 w 1362"/>
                  <a:gd name="T3" fmla="*/ 335 h 456"/>
                  <a:gd name="T4" fmla="*/ 224 w 1362"/>
                  <a:gd name="T5" fmla="*/ 221 h 456"/>
                  <a:gd name="T6" fmla="*/ 341 w 1362"/>
                  <a:gd name="T7" fmla="*/ 125 h 456"/>
                  <a:gd name="T8" fmla="*/ 454 w 1362"/>
                  <a:gd name="T9" fmla="*/ 60 h 456"/>
                  <a:gd name="T10" fmla="*/ 568 w 1362"/>
                  <a:gd name="T11" fmla="*/ 19 h 456"/>
                  <a:gd name="T12" fmla="*/ 680 w 1362"/>
                  <a:gd name="T13" fmla="*/ 0 h 456"/>
                  <a:gd name="T14" fmla="*/ 788 w 1362"/>
                  <a:gd name="T15" fmla="*/ 17 h 456"/>
                  <a:gd name="T16" fmla="*/ 908 w 1362"/>
                  <a:gd name="T17" fmla="*/ 62 h 456"/>
                  <a:gd name="T18" fmla="*/ 986 w 1362"/>
                  <a:gd name="T19" fmla="*/ 104 h 456"/>
                  <a:gd name="T20" fmla="*/ 1061 w 1362"/>
                  <a:gd name="T21" fmla="*/ 155 h 456"/>
                  <a:gd name="T22" fmla="*/ 1136 w 1362"/>
                  <a:gd name="T23" fmla="*/ 222 h 456"/>
                  <a:gd name="T24" fmla="*/ 1247 w 1362"/>
                  <a:gd name="T25" fmla="*/ 326 h 456"/>
                  <a:gd name="T26" fmla="*/ 1362 w 1362"/>
                  <a:gd name="T27" fmla="*/ 456 h 45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362" h="456">
                    <a:moveTo>
                      <a:pt x="0" y="453"/>
                    </a:moveTo>
                    <a:cubicBezTo>
                      <a:pt x="18" y="433"/>
                      <a:pt x="70" y="374"/>
                      <a:pt x="107" y="335"/>
                    </a:cubicBezTo>
                    <a:cubicBezTo>
                      <a:pt x="144" y="296"/>
                      <a:pt x="185" y="256"/>
                      <a:pt x="224" y="221"/>
                    </a:cubicBezTo>
                    <a:cubicBezTo>
                      <a:pt x="263" y="186"/>
                      <a:pt x="303" y="152"/>
                      <a:pt x="341" y="125"/>
                    </a:cubicBezTo>
                    <a:cubicBezTo>
                      <a:pt x="379" y="98"/>
                      <a:pt x="416" y="78"/>
                      <a:pt x="454" y="60"/>
                    </a:cubicBezTo>
                    <a:cubicBezTo>
                      <a:pt x="492" y="42"/>
                      <a:pt x="530" y="29"/>
                      <a:pt x="568" y="19"/>
                    </a:cubicBezTo>
                    <a:cubicBezTo>
                      <a:pt x="606" y="9"/>
                      <a:pt x="643" y="0"/>
                      <a:pt x="680" y="0"/>
                    </a:cubicBezTo>
                    <a:cubicBezTo>
                      <a:pt x="717" y="0"/>
                      <a:pt x="750" y="7"/>
                      <a:pt x="788" y="17"/>
                    </a:cubicBezTo>
                    <a:cubicBezTo>
                      <a:pt x="826" y="27"/>
                      <a:pt x="875" y="48"/>
                      <a:pt x="908" y="62"/>
                    </a:cubicBezTo>
                    <a:cubicBezTo>
                      <a:pt x="941" y="76"/>
                      <a:pt x="961" y="89"/>
                      <a:pt x="986" y="104"/>
                    </a:cubicBezTo>
                    <a:cubicBezTo>
                      <a:pt x="1011" y="119"/>
                      <a:pt x="1036" y="135"/>
                      <a:pt x="1061" y="155"/>
                    </a:cubicBezTo>
                    <a:cubicBezTo>
                      <a:pt x="1086" y="175"/>
                      <a:pt x="1105" y="194"/>
                      <a:pt x="1136" y="222"/>
                    </a:cubicBezTo>
                    <a:cubicBezTo>
                      <a:pt x="1167" y="250"/>
                      <a:pt x="1209" y="287"/>
                      <a:pt x="1247" y="326"/>
                    </a:cubicBezTo>
                    <a:cubicBezTo>
                      <a:pt x="1285" y="365"/>
                      <a:pt x="1338" y="429"/>
                      <a:pt x="1362" y="456"/>
                    </a:cubicBezTo>
                  </a:path>
                </a:pathLst>
              </a:custGeom>
              <a:noFill/>
              <a:ln w="28575" cmpd="sng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60461" name="Line 45"/>
          <p:cNvSpPr>
            <a:spLocks noChangeShapeType="1"/>
          </p:cNvSpPr>
          <p:nvPr/>
        </p:nvSpPr>
        <p:spPr bwMode="auto">
          <a:xfrm flipH="1">
            <a:off x="2014538" y="3068638"/>
            <a:ext cx="0" cy="4079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0462" name="Line 46"/>
          <p:cNvSpPr>
            <a:spLocks noChangeShapeType="1"/>
          </p:cNvSpPr>
          <p:nvPr/>
        </p:nvSpPr>
        <p:spPr bwMode="auto">
          <a:xfrm>
            <a:off x="4897438" y="3068638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0464" name="Text Box 48"/>
          <p:cNvSpPr txBox="1">
            <a:spLocks noChangeArrowheads="1"/>
          </p:cNvSpPr>
          <p:nvPr/>
        </p:nvSpPr>
        <p:spPr bwMode="auto">
          <a:xfrm>
            <a:off x="8027988" y="2636838"/>
            <a:ext cx="1368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 i="1">
                <a:solidFill>
                  <a:srgbClr val="FF3300"/>
                </a:solidFill>
                <a:latin typeface="Times New Roman" pitchFamily="18" charset="0"/>
              </a:rPr>
              <a:t>y=</a:t>
            </a:r>
            <a:r>
              <a:rPr lang="ru-RU" sz="2000" i="1">
                <a:solidFill>
                  <a:srgbClr val="FF3300"/>
                </a:solidFill>
                <a:latin typeface="Times New Roman" pitchFamily="18" charset="0"/>
              </a:rPr>
              <a:t>0,5</a:t>
            </a:r>
          </a:p>
        </p:txBody>
      </p:sp>
      <p:sp>
        <p:nvSpPr>
          <p:cNvPr id="60472" name="Oval 56"/>
          <p:cNvSpPr>
            <a:spLocks noChangeArrowheads="1"/>
          </p:cNvSpPr>
          <p:nvPr/>
        </p:nvSpPr>
        <p:spPr bwMode="auto">
          <a:xfrm>
            <a:off x="5076825" y="3357563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ru-RU" sz="4400" i="1"/>
          </a:p>
        </p:txBody>
      </p:sp>
      <p:sp>
        <p:nvSpPr>
          <p:cNvPr id="60473" name="Line 57"/>
          <p:cNvSpPr>
            <a:spLocks noChangeShapeType="1"/>
          </p:cNvSpPr>
          <p:nvPr/>
        </p:nvSpPr>
        <p:spPr bwMode="auto">
          <a:xfrm flipH="1">
            <a:off x="539750" y="3141663"/>
            <a:ext cx="3175" cy="28733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0474" name="Line 58"/>
          <p:cNvSpPr>
            <a:spLocks noChangeShapeType="1"/>
          </p:cNvSpPr>
          <p:nvPr/>
        </p:nvSpPr>
        <p:spPr bwMode="auto">
          <a:xfrm>
            <a:off x="6337300" y="3141663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60485" name="Object 69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5003800" y="3429000"/>
          <a:ext cx="301625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93" name="Формула" r:id="rId25" imgW="164957" imgH="393359" progId="Equation.3">
                  <p:embed/>
                </p:oleObj>
              </mc:Choice>
              <mc:Fallback>
                <p:oleObj name="Формула" r:id="rId25" imgW="164957" imgH="393359" progId="Equation.3">
                  <p:embed/>
                  <p:pic>
                    <p:nvPicPr>
                      <p:cNvPr id="60485" name="Object 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3800" y="3429000"/>
                        <a:ext cx="301625" cy="72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2225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87" name="Object 71"/>
          <p:cNvGraphicFramePr>
            <a:graphicFrameLocks noChangeAspect="1"/>
          </p:cNvGraphicFramePr>
          <p:nvPr/>
        </p:nvGraphicFramePr>
        <p:xfrm>
          <a:off x="1692275" y="3573463"/>
          <a:ext cx="560388" cy="620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94" name="Формула" r:id="rId27" imgW="355292" imgH="393359" progId="Equation.3">
                  <p:embed/>
                </p:oleObj>
              </mc:Choice>
              <mc:Fallback>
                <p:oleObj name="Формула" r:id="rId27" imgW="355292" imgH="393359" progId="Equation.3">
                  <p:embed/>
                  <p:pic>
                    <p:nvPicPr>
                      <p:cNvPr id="60487" name="Object 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3573463"/>
                        <a:ext cx="560388" cy="620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2225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88" name="Object 72"/>
          <p:cNvGraphicFramePr>
            <a:graphicFrameLocks noChangeAspect="1"/>
          </p:cNvGraphicFramePr>
          <p:nvPr/>
        </p:nvGraphicFramePr>
        <p:xfrm>
          <a:off x="179388" y="3573463"/>
          <a:ext cx="53975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95" name="Формула" r:id="rId29" imgW="406048" imgH="393359" progId="Equation.3">
                  <p:embed/>
                </p:oleObj>
              </mc:Choice>
              <mc:Fallback>
                <p:oleObj name="Формула" r:id="rId29" imgW="406048" imgH="393359" progId="Equation.3">
                  <p:embed/>
                  <p:pic>
                    <p:nvPicPr>
                      <p:cNvPr id="60488" name="Object 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3573463"/>
                        <a:ext cx="539750" cy="523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2225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90" name="Oval 74"/>
          <p:cNvSpPr>
            <a:spLocks noChangeArrowheads="1"/>
          </p:cNvSpPr>
          <p:nvPr/>
        </p:nvSpPr>
        <p:spPr bwMode="auto">
          <a:xfrm>
            <a:off x="3924300" y="3357563"/>
            <a:ext cx="125413" cy="12541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ru-RU" sz="4400" i="1"/>
          </a:p>
        </p:txBody>
      </p:sp>
      <p:sp>
        <p:nvSpPr>
          <p:cNvPr id="4141" name="Line 75"/>
          <p:cNvSpPr>
            <a:spLocks noChangeShapeType="1"/>
          </p:cNvSpPr>
          <p:nvPr/>
        </p:nvSpPr>
        <p:spPr bwMode="auto">
          <a:xfrm>
            <a:off x="4932363" y="3429000"/>
            <a:ext cx="1439862" cy="0"/>
          </a:xfrm>
          <a:prstGeom prst="line">
            <a:avLst/>
          </a:prstGeom>
          <a:noFill/>
          <a:ln w="85725">
            <a:solidFill>
              <a:srgbClr val="FF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42" name="Line 76"/>
          <p:cNvSpPr>
            <a:spLocks noChangeShapeType="1"/>
          </p:cNvSpPr>
          <p:nvPr/>
        </p:nvSpPr>
        <p:spPr bwMode="auto">
          <a:xfrm>
            <a:off x="539750" y="3429000"/>
            <a:ext cx="1439863" cy="0"/>
          </a:xfrm>
          <a:prstGeom prst="line">
            <a:avLst/>
          </a:prstGeom>
          <a:noFill/>
          <a:ln w="85725">
            <a:solidFill>
              <a:srgbClr val="FF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43" name="Text Box 77"/>
          <p:cNvSpPr txBox="1">
            <a:spLocks noChangeArrowheads="1"/>
          </p:cNvSpPr>
          <p:nvPr/>
        </p:nvSpPr>
        <p:spPr bwMode="auto">
          <a:xfrm>
            <a:off x="827088" y="2276475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i="1">
                <a:latin typeface="Times New Roman" pitchFamily="18" charset="0"/>
              </a:rPr>
              <a:t>y </a:t>
            </a:r>
            <a:r>
              <a:rPr lang="ru-RU" sz="2400" i="1">
                <a:latin typeface="Times New Roman" pitchFamily="18" charset="0"/>
              </a:rPr>
              <a:t>=</a:t>
            </a:r>
            <a:r>
              <a:rPr lang="en-US" sz="2400" i="1">
                <a:latin typeface="Times New Roman" pitchFamily="18" charset="0"/>
              </a:rPr>
              <a:t> sin x</a:t>
            </a:r>
            <a:endParaRPr lang="ru-RU" sz="2400" i="1">
              <a:latin typeface="Times New Roman" pitchFamily="18" charset="0"/>
            </a:endParaRPr>
          </a:p>
        </p:txBody>
      </p:sp>
      <p:sp>
        <p:nvSpPr>
          <p:cNvPr id="60494" name="Oval 78"/>
          <p:cNvSpPr>
            <a:spLocks noChangeArrowheads="1"/>
          </p:cNvSpPr>
          <p:nvPr/>
        </p:nvSpPr>
        <p:spPr bwMode="auto">
          <a:xfrm>
            <a:off x="8243888" y="3357563"/>
            <a:ext cx="125412" cy="12541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ru-RU" sz="4400" i="1"/>
          </a:p>
        </p:txBody>
      </p:sp>
      <p:sp>
        <p:nvSpPr>
          <p:cNvPr id="60495" name="Oval 79"/>
          <p:cNvSpPr>
            <a:spLocks noChangeArrowheads="1"/>
          </p:cNvSpPr>
          <p:nvPr/>
        </p:nvSpPr>
        <p:spPr bwMode="auto">
          <a:xfrm>
            <a:off x="468313" y="3357563"/>
            <a:ext cx="130175" cy="144462"/>
          </a:xfrm>
          <a:prstGeom prst="ellipse">
            <a:avLst/>
          </a:prstGeom>
          <a:solidFill>
            <a:schemeClr val="bg1"/>
          </a:solidFill>
          <a:ln w="158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ru-RU" sz="4400" i="1"/>
          </a:p>
        </p:txBody>
      </p:sp>
      <p:sp>
        <p:nvSpPr>
          <p:cNvPr id="60496" name="Oval 80"/>
          <p:cNvSpPr>
            <a:spLocks noChangeArrowheads="1"/>
          </p:cNvSpPr>
          <p:nvPr/>
        </p:nvSpPr>
        <p:spPr bwMode="auto">
          <a:xfrm>
            <a:off x="1978025" y="3357563"/>
            <a:ext cx="130175" cy="144462"/>
          </a:xfrm>
          <a:prstGeom prst="ellipse">
            <a:avLst/>
          </a:prstGeom>
          <a:solidFill>
            <a:schemeClr val="bg1"/>
          </a:solidFill>
          <a:ln w="158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ru-RU" sz="4400" i="1"/>
          </a:p>
        </p:txBody>
      </p:sp>
      <p:sp>
        <p:nvSpPr>
          <p:cNvPr id="60497" name="Oval 81"/>
          <p:cNvSpPr>
            <a:spLocks noChangeArrowheads="1"/>
          </p:cNvSpPr>
          <p:nvPr/>
        </p:nvSpPr>
        <p:spPr bwMode="auto">
          <a:xfrm>
            <a:off x="4857750" y="3357563"/>
            <a:ext cx="130175" cy="144462"/>
          </a:xfrm>
          <a:prstGeom prst="ellipse">
            <a:avLst/>
          </a:prstGeom>
          <a:solidFill>
            <a:schemeClr val="bg1"/>
          </a:solidFill>
          <a:ln w="158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ru-RU" sz="4400" i="1"/>
          </a:p>
        </p:txBody>
      </p:sp>
      <p:sp>
        <p:nvSpPr>
          <p:cNvPr id="60498" name="Oval 82"/>
          <p:cNvSpPr>
            <a:spLocks noChangeArrowheads="1"/>
          </p:cNvSpPr>
          <p:nvPr/>
        </p:nvSpPr>
        <p:spPr bwMode="auto">
          <a:xfrm>
            <a:off x="6264275" y="3357563"/>
            <a:ext cx="130175" cy="144462"/>
          </a:xfrm>
          <a:prstGeom prst="ellipse">
            <a:avLst/>
          </a:prstGeom>
          <a:solidFill>
            <a:schemeClr val="bg1"/>
          </a:solidFill>
          <a:ln w="158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ru-RU" sz="4400" i="1"/>
          </a:p>
        </p:txBody>
      </p:sp>
      <p:pic>
        <p:nvPicPr>
          <p:cNvPr id="4201" name="Picture 105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252413" y="106363"/>
            <a:ext cx="3319462" cy="196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25675" name="Object 75"/>
          <p:cNvGraphicFramePr>
            <a:graphicFrameLocks noChangeAspect="1"/>
          </p:cNvGraphicFramePr>
          <p:nvPr/>
        </p:nvGraphicFramePr>
        <p:xfrm>
          <a:off x="309563" y="4940300"/>
          <a:ext cx="4083050" cy="1135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96" name="Формула" r:id="rId32" imgW="2019600" imgH="507960" progId="Equation.3">
                  <p:embed/>
                </p:oleObj>
              </mc:Choice>
              <mc:Fallback>
                <p:oleObj name="Формула" r:id="rId32" imgW="2019600" imgH="507960" progId="Equation.3">
                  <p:embed/>
                  <p:pic>
                    <p:nvPicPr>
                      <p:cNvPr id="25675" name="Object 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9563" y="4940300"/>
                        <a:ext cx="4083050" cy="1135063"/>
                      </a:xfrm>
                      <a:prstGeom prst="rect">
                        <a:avLst/>
                      </a:prstGeom>
                      <a:solidFill>
                        <a:srgbClr val="FFCC00"/>
                      </a:solidFill>
                      <a:ln w="222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6149" name="Picture 69" descr="Рисунокдуга"/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4859338" y="2636838"/>
            <a:ext cx="1484312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150" name="Picture 70" descr="Рисунокдуга"/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539750" y="2636838"/>
            <a:ext cx="1484313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AutoShape 74"/>
          <p:cNvSpPr>
            <a:spLocks noChangeArrowheads="1"/>
          </p:cNvSpPr>
          <p:nvPr/>
        </p:nvSpPr>
        <p:spPr bwMode="auto">
          <a:xfrm>
            <a:off x="3851275" y="3213100"/>
            <a:ext cx="287338" cy="41275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ru-RU" sz="4400" i="1"/>
          </a:p>
        </p:txBody>
      </p:sp>
      <p:sp>
        <p:nvSpPr>
          <p:cNvPr id="3" name="AutoShape 74"/>
          <p:cNvSpPr>
            <a:spLocks noChangeArrowheads="1"/>
          </p:cNvSpPr>
          <p:nvPr/>
        </p:nvSpPr>
        <p:spPr bwMode="auto">
          <a:xfrm>
            <a:off x="8172450" y="3284538"/>
            <a:ext cx="287338" cy="41275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ru-RU" sz="4400" i="1"/>
          </a:p>
        </p:txBody>
      </p:sp>
      <p:sp>
        <p:nvSpPr>
          <p:cNvPr id="60469" name="Oval 53"/>
          <p:cNvSpPr>
            <a:spLocks noChangeArrowheads="1"/>
          </p:cNvSpPr>
          <p:nvPr/>
        </p:nvSpPr>
        <p:spPr bwMode="auto">
          <a:xfrm>
            <a:off x="755650" y="3357563"/>
            <a:ext cx="144463" cy="144462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ru-RU" sz="4400" i="1">
              <a:solidFill>
                <a:srgbClr val="FF0000"/>
              </a:solidFill>
            </a:endParaRPr>
          </a:p>
        </p:txBody>
      </p:sp>
      <p:sp>
        <p:nvSpPr>
          <p:cNvPr id="60489" name="Oval 73"/>
          <p:cNvSpPr>
            <a:spLocks noChangeArrowheads="1"/>
          </p:cNvSpPr>
          <p:nvPr/>
        </p:nvSpPr>
        <p:spPr bwMode="auto">
          <a:xfrm>
            <a:off x="5076825" y="3357563"/>
            <a:ext cx="144463" cy="144462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l"/>
            <a:endParaRPr lang="ru-RU" sz="4400" i="1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60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0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7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20" dur="250" autoRev="1" fill="hold"/>
                                        <p:tgtEl>
                                          <p:spTgt spid="604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" dur="250" autoRev="1" fill="hold"/>
                                        <p:tgtEl>
                                          <p:spTgt spid="604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" dur="250" autoRev="1" fill="hold"/>
                                        <p:tgtEl>
                                          <p:spTgt spid="604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50" autoRev="1" fill="hold"/>
                                        <p:tgtEl>
                                          <p:spTgt spid="604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0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7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28" dur="250" autoRev="1" fill="hold"/>
                                        <p:tgtEl>
                                          <p:spTgt spid="604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9" dur="250" autoRev="1" fill="hold"/>
                                        <p:tgtEl>
                                          <p:spTgt spid="604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0" dur="250" autoRev="1" fill="hold"/>
                                        <p:tgtEl>
                                          <p:spTgt spid="604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50" autoRev="1" fill="hold"/>
                                        <p:tgtEl>
                                          <p:spTgt spid="604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60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6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7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hold"/>
                                        <p:tgtEl>
                                          <p:spTgt spid="604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hold"/>
                                        <p:tgtEl>
                                          <p:spTgt spid="604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hold"/>
                                        <p:tgtEl>
                                          <p:spTgt spid="604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hold"/>
                                        <p:tgtEl>
                                          <p:spTgt spid="6048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6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7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50" dur="250" autoRev="1" fill="hold"/>
                                        <p:tgtEl>
                                          <p:spTgt spid="604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1" dur="250" autoRev="1" fill="hold"/>
                                        <p:tgtEl>
                                          <p:spTgt spid="604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2" dur="250" autoRev="1" fill="hold"/>
                                        <p:tgtEl>
                                          <p:spTgt spid="604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250" autoRev="1" fill="hold"/>
                                        <p:tgtEl>
                                          <p:spTgt spid="6049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6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7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58" dur="250" autoRev="1" fill="hold"/>
                                        <p:tgtEl>
                                          <p:spTgt spid="604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9" dur="250" autoRev="1" fill="hold"/>
                                        <p:tgtEl>
                                          <p:spTgt spid="604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0" dur="250" autoRev="1" fill="hold"/>
                                        <p:tgtEl>
                                          <p:spTgt spid="604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50" autoRev="1" fill="hold"/>
                                        <p:tgtEl>
                                          <p:spTgt spid="6049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9" dur="2000"/>
                                        <p:tgtEl>
                                          <p:spTgt spid="4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4" dur="2000"/>
                                        <p:tgtEl>
                                          <p:spTgt spid="60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2" dur="2000"/>
                                        <p:tgtEl>
                                          <p:spTgt spid="4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5" dur="2000"/>
                                        <p:tgtEl>
                                          <p:spTgt spid="4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0" dur="500"/>
                                        <p:tgtEl>
                                          <p:spTgt spid="60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3" dur="500"/>
                                        <p:tgtEl>
                                          <p:spTgt spid="60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6" dur="500"/>
                                        <p:tgtEl>
                                          <p:spTgt spid="60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9" dur="500"/>
                                        <p:tgtEl>
                                          <p:spTgt spid="60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2" dur="2000"/>
                                        <p:tgtEl>
                                          <p:spTgt spid="6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5" dur="2000"/>
                                        <p:tgtEl>
                                          <p:spTgt spid="6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8" dur="2000"/>
                                        <p:tgtEl>
                                          <p:spTgt spid="6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1" dur="2000"/>
                                        <p:tgtEl>
                                          <p:spTgt spid="6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6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60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60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60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60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60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60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0" dur="500"/>
                                        <p:tgtEl>
                                          <p:spTgt spid="4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5" dur="500"/>
                                        <p:tgtEl>
                                          <p:spTgt spid="4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 nodeType="clickPar">
                      <p:stCondLst>
                        <p:cond delay="indefinite"/>
                      </p:stCondLst>
                      <p:childTnLst>
                        <p:par>
                          <p:cTn id="1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 nodeType="clickPar">
                      <p:stCondLst>
                        <p:cond delay="indefinite"/>
                      </p:stCondLst>
                      <p:childTnLst>
                        <p:par>
                          <p:cTn id="1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0" dur="2000"/>
                                        <p:tgtEl>
                                          <p:spTgt spid="25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63" grpId="0" animBg="1"/>
      <p:bldP spid="4114" grpId="0" animBg="1"/>
      <p:bldP spid="60461" grpId="0" animBg="1"/>
      <p:bldP spid="60462" grpId="0" animBg="1"/>
      <p:bldP spid="60464" grpId="0"/>
      <p:bldP spid="60472" grpId="0" animBg="1"/>
      <p:bldP spid="60472" grpId="1" animBg="1"/>
      <p:bldP spid="60473" grpId="0" animBg="1"/>
      <p:bldP spid="60474" grpId="0" animBg="1"/>
      <p:bldP spid="60490" grpId="0" animBg="1"/>
      <p:bldP spid="60490" grpId="1" animBg="1"/>
      <p:bldP spid="4141" grpId="0" animBg="1"/>
      <p:bldP spid="4142" grpId="0" animBg="1"/>
      <p:bldP spid="4143" grpId="0"/>
      <p:bldP spid="60494" grpId="0" animBg="1"/>
      <p:bldP spid="60494" grpId="1" animBg="1"/>
      <p:bldP spid="60496" grpId="0" animBg="1"/>
      <p:bldP spid="60497" grpId="0" animBg="1"/>
      <p:bldP spid="60498" grpId="0" animBg="1"/>
      <p:bldP spid="2" grpId="0" animBg="1"/>
      <p:bldP spid="3" grpId="0" animBg="1"/>
      <p:bldP spid="60469" grpId="0" animBg="1"/>
      <p:bldP spid="60469" grpId="1" animBg="1"/>
      <p:bldP spid="60489" grpId="0" animBg="1"/>
      <p:bldP spid="60489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Прямоугольник 1">
            <a:extLst>
              <a:ext uri="{FF2B5EF4-FFF2-40B4-BE49-F238E27FC236}">
                <a16:creationId xmlns:a16="http://schemas.microsoft.com/office/drawing/2014/main" id="{0DFB8923-0ADC-4BFB-9931-B5E241BC77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1628775"/>
            <a:ext cx="8101013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изображение корней на тригонометрической окружности с последующим  их отбором на заданном промежутке;</a:t>
            </a:r>
          </a:p>
          <a:p>
            <a:pPr>
              <a:defRPr/>
            </a:pP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изображение корней на координатной  прямой с последующим отбором с учетом имеющихся ограничений.</a:t>
            </a:r>
          </a:p>
        </p:txBody>
      </p:sp>
      <p:sp>
        <p:nvSpPr>
          <p:cNvPr id="15363" name="Rectangle 4">
            <a:extLst>
              <a:ext uri="{FF2B5EF4-FFF2-40B4-BE49-F238E27FC236}">
                <a16:creationId xmlns:a16="http://schemas.microsoft.com/office/drawing/2014/main" id="{BE846784-2006-4493-BB75-D3EE7DEEDE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2988" y="254000"/>
            <a:ext cx="7743825" cy="769938"/>
          </a:xfrm>
          <a:prstGeom prst="rect">
            <a:avLst/>
          </a:prstGeom>
          <a:solidFill>
            <a:srgbClr val="CCFFFF"/>
          </a:solidFill>
          <a:ln w="47625">
            <a:solidFill>
              <a:srgbClr val="00B05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4400" b="1">
                <a:latin typeface="Times New Roman" panose="02020603050405020304" pitchFamily="18" charset="0"/>
              </a:rPr>
              <a:t>Геометрический способ: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3">
            <a:extLst>
              <a:ext uri="{FF2B5EF4-FFF2-40B4-BE49-F238E27FC236}">
                <a16:creationId xmlns:a16="http://schemas.microsoft.com/office/drawing/2014/main" id="{0195D32A-007E-4EBA-8083-30468D272D4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altLang="ru-RU" sz="4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Уравнение 1</a:t>
            </a:r>
          </a:p>
        </p:txBody>
      </p:sp>
    </p:spTree>
    <p:extLst>
      <p:ext uri="{BB962C8B-B14F-4D97-AF65-F5344CB8AC3E}">
        <p14:creationId xmlns:p14="http://schemas.microsoft.com/office/powerpoint/2010/main" val="1644597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3124200" y="58738"/>
          <a:ext cx="4775200" cy="86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74" name="Формула" r:id="rId3" imgW="2158920" imgH="393480" progId="Equation.3">
                  <p:embed/>
                </p:oleObj>
              </mc:Choice>
              <mc:Fallback>
                <p:oleObj name="Формула" r:id="rId3" imgW="215892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58738"/>
                        <a:ext cx="4775200" cy="868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003" name="Rectangle 3"/>
          <p:cNvSpPr>
            <a:spLocks noChangeArrowheads="1"/>
          </p:cNvSpPr>
          <p:nvPr/>
        </p:nvSpPr>
        <p:spPr bwMode="auto">
          <a:xfrm>
            <a:off x="533400" y="304800"/>
            <a:ext cx="3200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>
                <a:latin typeface="Calibri" pitchFamily="34" charset="0"/>
              </a:rPr>
              <a:t>а). </a:t>
            </a:r>
            <a:r>
              <a:rPr lang="en-US">
                <a:latin typeface="Calibri" pitchFamily="34" charset="0"/>
              </a:rPr>
              <a:t> </a:t>
            </a:r>
            <a:r>
              <a:rPr lang="ru-RU">
                <a:latin typeface="Calibri" pitchFamily="34" charset="0"/>
              </a:rPr>
              <a:t>Решите уравнение</a:t>
            </a:r>
          </a:p>
        </p:txBody>
      </p:sp>
      <p:sp>
        <p:nvSpPr>
          <p:cNvPr id="42004" name="Rectangle 25"/>
          <p:cNvSpPr>
            <a:spLocks noChangeArrowheads="1"/>
          </p:cNvSpPr>
          <p:nvPr/>
        </p:nvSpPr>
        <p:spPr bwMode="auto">
          <a:xfrm>
            <a:off x="304800" y="898525"/>
            <a:ext cx="4191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>
                <a:latin typeface="Calibri" pitchFamily="34" charset="0"/>
              </a:rPr>
              <a:t>б). Найдите все корни этого уравнения, принадлежащие отрезку </a:t>
            </a:r>
          </a:p>
        </p:txBody>
      </p:sp>
      <p:graphicFrame>
        <p:nvGraphicFramePr>
          <p:cNvPr id="41987" name="Object 3"/>
          <p:cNvGraphicFramePr>
            <a:graphicFrameLocks noChangeAspect="1"/>
          </p:cNvGraphicFramePr>
          <p:nvPr/>
        </p:nvGraphicFramePr>
        <p:xfrm>
          <a:off x="4343400" y="838200"/>
          <a:ext cx="1038225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75" name="Формула" r:id="rId5" imgW="469800" imgH="431640" progId="Equation.3">
                  <p:embed/>
                </p:oleObj>
              </mc:Choice>
              <mc:Fallback>
                <p:oleObj name="Формула" r:id="rId5" imgW="46980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838200"/>
                        <a:ext cx="1038225" cy="762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1" name="Object 4"/>
          <p:cNvGraphicFramePr>
            <a:graphicFrameLocks noChangeAspect="1"/>
          </p:cNvGraphicFramePr>
          <p:nvPr/>
        </p:nvGraphicFramePr>
        <p:xfrm>
          <a:off x="304800" y="2667000"/>
          <a:ext cx="5927725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76" name="Формула" r:id="rId7" imgW="2679480" imgH="393480" progId="Equation.3">
                  <p:embed/>
                </p:oleObj>
              </mc:Choice>
              <mc:Fallback>
                <p:oleObj name="Формула" r:id="rId7" imgW="267948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2667000"/>
                        <a:ext cx="5927725" cy="869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8" name="Object 5"/>
          <p:cNvGraphicFramePr>
            <a:graphicFrameLocks noChangeAspect="1"/>
          </p:cNvGraphicFramePr>
          <p:nvPr/>
        </p:nvGraphicFramePr>
        <p:xfrm>
          <a:off x="381000" y="3886200"/>
          <a:ext cx="3960813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77" name="Формула" r:id="rId9" imgW="1790640" imgH="203040" progId="Equation.3">
                  <p:embed/>
                </p:oleObj>
              </mc:Choice>
              <mc:Fallback>
                <p:oleObj name="Формула" r:id="rId9" imgW="1790640" imgH="203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3886200"/>
                        <a:ext cx="3960813" cy="449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9" name="Object 6"/>
          <p:cNvGraphicFramePr>
            <a:graphicFrameLocks noChangeAspect="1"/>
          </p:cNvGraphicFramePr>
          <p:nvPr/>
        </p:nvGraphicFramePr>
        <p:xfrm>
          <a:off x="381000" y="4572000"/>
          <a:ext cx="4519613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78" name="Формула" r:id="rId11" imgW="2044440" imgH="228600" progId="Equation.3">
                  <p:embed/>
                </p:oleObj>
              </mc:Choice>
              <mc:Fallback>
                <p:oleObj name="Формула" r:id="rId11" imgW="2044440" imgH="2286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4572000"/>
                        <a:ext cx="4519613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00" name="Object 7"/>
          <p:cNvGraphicFramePr>
            <a:graphicFrameLocks noChangeAspect="1"/>
          </p:cNvGraphicFramePr>
          <p:nvPr/>
        </p:nvGraphicFramePr>
        <p:xfrm>
          <a:off x="381000" y="5257800"/>
          <a:ext cx="4381500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79" name="Формула" r:id="rId13" imgW="1981080" imgH="203040" progId="Equation.3">
                  <p:embed/>
                </p:oleObj>
              </mc:Choice>
              <mc:Fallback>
                <p:oleObj name="Формула" r:id="rId13" imgW="1981080" imgH="2030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5257800"/>
                        <a:ext cx="4381500" cy="449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01" name="Object 8"/>
          <p:cNvGraphicFramePr>
            <a:graphicFrameLocks noChangeAspect="1"/>
          </p:cNvGraphicFramePr>
          <p:nvPr/>
        </p:nvGraphicFramePr>
        <p:xfrm>
          <a:off x="457200" y="6019800"/>
          <a:ext cx="3119438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80" name="Формула" r:id="rId15" imgW="1409400" imgH="203040" progId="Equation.3">
                  <p:embed/>
                </p:oleObj>
              </mc:Choice>
              <mc:Fallback>
                <p:oleObj name="Формула" r:id="rId15" imgW="1409400" imgH="2030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6019800"/>
                        <a:ext cx="3119438" cy="449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02" name="Object 9"/>
          <p:cNvGraphicFramePr>
            <a:graphicFrameLocks noChangeAspect="1"/>
          </p:cNvGraphicFramePr>
          <p:nvPr/>
        </p:nvGraphicFramePr>
        <p:xfrm>
          <a:off x="381000" y="1676400"/>
          <a:ext cx="4775200" cy="86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81" name="Формула" r:id="rId17" imgW="2158920" imgH="393480" progId="Equation.3">
                  <p:embed/>
                </p:oleObj>
              </mc:Choice>
              <mc:Fallback>
                <p:oleObj name="Формула" r:id="rId17" imgW="2158920" imgH="39348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676400"/>
                        <a:ext cx="4775200" cy="868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21" name="Object 10"/>
          <p:cNvGraphicFramePr>
            <a:graphicFrameLocks noChangeAspect="1"/>
          </p:cNvGraphicFramePr>
          <p:nvPr/>
        </p:nvGraphicFramePr>
        <p:xfrm>
          <a:off x="6400800" y="3276600"/>
          <a:ext cx="2163763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82" name="Формула" r:id="rId19" imgW="977760" imgH="203040" progId="Equation.3">
                  <p:embed/>
                </p:oleObj>
              </mc:Choice>
              <mc:Fallback>
                <p:oleObj name="Формула" r:id="rId19" imgW="977760" imgH="20304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0800" y="3276600"/>
                        <a:ext cx="2163763" cy="449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22" name="Object 11"/>
          <p:cNvGraphicFramePr>
            <a:graphicFrameLocks noChangeAspect="1"/>
          </p:cNvGraphicFramePr>
          <p:nvPr/>
        </p:nvGraphicFramePr>
        <p:xfrm>
          <a:off x="5791200" y="3733800"/>
          <a:ext cx="30353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83" name="Формула" r:id="rId21" imgW="1371600" imgH="228600" progId="Equation.3">
                  <p:embed/>
                </p:oleObj>
              </mc:Choice>
              <mc:Fallback>
                <p:oleObj name="Формула" r:id="rId21" imgW="1371600" imgH="22860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3733800"/>
                        <a:ext cx="3035300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23" name="Object 12"/>
          <p:cNvGraphicFramePr>
            <a:graphicFrameLocks noChangeAspect="1"/>
          </p:cNvGraphicFramePr>
          <p:nvPr/>
        </p:nvGraphicFramePr>
        <p:xfrm>
          <a:off x="5854700" y="4267200"/>
          <a:ext cx="2640013" cy="1458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84" name="Формула" r:id="rId23" imgW="1193760" imgH="660240" progId="Equation.3">
                  <p:embed/>
                </p:oleObj>
              </mc:Choice>
              <mc:Fallback>
                <p:oleObj name="Формула" r:id="rId23" imgW="1193760" imgH="66024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54700" y="4267200"/>
                        <a:ext cx="2640013" cy="1458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24" name="Object 13"/>
          <p:cNvGraphicFramePr>
            <a:graphicFrameLocks noChangeAspect="1"/>
          </p:cNvGraphicFramePr>
          <p:nvPr/>
        </p:nvGraphicFramePr>
        <p:xfrm>
          <a:off x="5867400" y="6096000"/>
          <a:ext cx="1152525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85" name="Формула" r:id="rId25" imgW="520560" imgH="177480" progId="Equation.3">
                  <p:embed/>
                </p:oleObj>
              </mc:Choice>
              <mc:Fallback>
                <p:oleObj name="Формула" r:id="rId25" imgW="520560" imgH="17748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6096000"/>
                        <a:ext cx="1152525" cy="392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25" name="Object 14"/>
          <p:cNvGraphicFramePr>
            <a:graphicFrameLocks noChangeAspect="1"/>
          </p:cNvGraphicFramePr>
          <p:nvPr/>
        </p:nvGraphicFramePr>
        <p:xfrm>
          <a:off x="7315200" y="5867400"/>
          <a:ext cx="1265238" cy="86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86" name="Формула" r:id="rId27" imgW="571320" imgH="393480" progId="Equation.3">
                  <p:embed/>
                </p:oleObj>
              </mc:Choice>
              <mc:Fallback>
                <p:oleObj name="Формула" r:id="rId27" imgW="571320" imgH="393480" progId="Equation.3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5200" y="5867400"/>
                        <a:ext cx="1265238" cy="868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Group 62"/>
          <p:cNvGrpSpPr>
            <a:grpSpLocks/>
          </p:cNvGrpSpPr>
          <p:nvPr/>
        </p:nvGrpSpPr>
        <p:grpSpPr bwMode="auto">
          <a:xfrm>
            <a:off x="6337300" y="2235200"/>
            <a:ext cx="2590800" cy="762000"/>
            <a:chOff x="4080" y="1104"/>
            <a:chExt cx="1632" cy="480"/>
          </a:xfrm>
        </p:grpSpPr>
        <p:graphicFrame>
          <p:nvGraphicFramePr>
            <p:cNvPr id="42001" name="Object 17"/>
            <p:cNvGraphicFramePr>
              <a:graphicFrameLocks noChangeAspect="1"/>
            </p:cNvGraphicFramePr>
            <p:nvPr/>
          </p:nvGraphicFramePr>
          <p:xfrm>
            <a:off x="4800" y="1200"/>
            <a:ext cx="732" cy="2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087" name="Формула" r:id="rId29" imgW="571320" imgH="177480" progId="Equation.3">
                    <p:embed/>
                  </p:oleObj>
                </mc:Choice>
                <mc:Fallback>
                  <p:oleObj name="Формула" r:id="rId29" imgW="571320" imgH="177480" progId="Equation.3">
                    <p:embed/>
                    <p:pic>
                      <p:nvPicPr>
                        <p:cNvPr id="0" name="Picture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00" y="1200"/>
                          <a:ext cx="732" cy="22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2026" name="Rectangle 64"/>
            <p:cNvSpPr>
              <a:spLocks noChangeArrowheads="1"/>
            </p:cNvSpPr>
            <p:nvPr/>
          </p:nvSpPr>
          <p:spPr bwMode="auto">
            <a:xfrm>
              <a:off x="4080" y="1104"/>
              <a:ext cx="1632" cy="48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12" name="Group 66"/>
          <p:cNvGrpSpPr>
            <a:grpSpLocks/>
          </p:cNvGrpSpPr>
          <p:nvPr/>
        </p:nvGrpSpPr>
        <p:grpSpPr bwMode="auto">
          <a:xfrm>
            <a:off x="7010400" y="609600"/>
            <a:ext cx="1752600" cy="1558925"/>
            <a:chOff x="2448" y="1928"/>
            <a:chExt cx="1728" cy="1536"/>
          </a:xfrm>
        </p:grpSpPr>
        <p:sp>
          <p:nvSpPr>
            <p:cNvPr id="42023" name="Oval 67"/>
            <p:cNvSpPr>
              <a:spLocks noChangeArrowheads="1"/>
            </p:cNvSpPr>
            <p:nvPr/>
          </p:nvSpPr>
          <p:spPr bwMode="auto">
            <a:xfrm>
              <a:off x="2640" y="2256"/>
              <a:ext cx="1104" cy="110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2024" name="Line 68"/>
            <p:cNvSpPr>
              <a:spLocks noChangeShapeType="1"/>
            </p:cNvSpPr>
            <p:nvPr/>
          </p:nvSpPr>
          <p:spPr bwMode="auto">
            <a:xfrm>
              <a:off x="2448" y="2808"/>
              <a:ext cx="17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025" name="Line 69"/>
            <p:cNvSpPr>
              <a:spLocks noChangeShapeType="1"/>
            </p:cNvSpPr>
            <p:nvPr/>
          </p:nvSpPr>
          <p:spPr bwMode="auto">
            <a:xfrm flipV="1">
              <a:off x="3192" y="1928"/>
              <a:ext cx="0" cy="15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3" name="Group 70"/>
          <p:cNvGrpSpPr>
            <a:grpSpLocks/>
          </p:cNvGrpSpPr>
          <p:nvPr/>
        </p:nvGrpSpPr>
        <p:grpSpPr bwMode="auto">
          <a:xfrm>
            <a:off x="7696200" y="863600"/>
            <a:ext cx="136525" cy="139700"/>
            <a:chOff x="3954" y="1748"/>
            <a:chExt cx="86" cy="88"/>
          </a:xfrm>
        </p:grpSpPr>
        <p:sp>
          <p:nvSpPr>
            <p:cNvPr id="42021" name="Freeform 71"/>
            <p:cNvSpPr>
              <a:spLocks/>
            </p:cNvSpPr>
            <p:nvPr/>
          </p:nvSpPr>
          <p:spPr bwMode="auto">
            <a:xfrm>
              <a:off x="3958" y="1748"/>
              <a:ext cx="78" cy="88"/>
            </a:xfrm>
            <a:custGeom>
              <a:avLst/>
              <a:gdLst>
                <a:gd name="T0" fmla="*/ 0 w 78"/>
                <a:gd name="T1" fmla="*/ 0 h 88"/>
                <a:gd name="T2" fmla="*/ 78 w 78"/>
                <a:gd name="T3" fmla="*/ 88 h 88"/>
                <a:gd name="T4" fmla="*/ 0 60000 65536"/>
                <a:gd name="T5" fmla="*/ 0 60000 65536"/>
                <a:gd name="T6" fmla="*/ 0 w 78"/>
                <a:gd name="T7" fmla="*/ 0 h 88"/>
                <a:gd name="T8" fmla="*/ 78 w 78"/>
                <a:gd name="T9" fmla="*/ 88 h 8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8" h="88">
                  <a:moveTo>
                    <a:pt x="0" y="0"/>
                  </a:moveTo>
                  <a:lnTo>
                    <a:pt x="78" y="88"/>
                  </a:ln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022" name="Freeform 72"/>
            <p:cNvSpPr>
              <a:spLocks/>
            </p:cNvSpPr>
            <p:nvPr/>
          </p:nvSpPr>
          <p:spPr bwMode="auto">
            <a:xfrm>
              <a:off x="3954" y="1750"/>
              <a:ext cx="86" cy="86"/>
            </a:xfrm>
            <a:custGeom>
              <a:avLst/>
              <a:gdLst>
                <a:gd name="T0" fmla="*/ 86 w 86"/>
                <a:gd name="T1" fmla="*/ 0 h 86"/>
                <a:gd name="T2" fmla="*/ 0 w 86"/>
                <a:gd name="T3" fmla="*/ 86 h 86"/>
                <a:gd name="T4" fmla="*/ 0 60000 65536"/>
                <a:gd name="T5" fmla="*/ 0 60000 65536"/>
                <a:gd name="T6" fmla="*/ 0 w 86"/>
                <a:gd name="T7" fmla="*/ 0 h 86"/>
                <a:gd name="T8" fmla="*/ 86 w 86"/>
                <a:gd name="T9" fmla="*/ 86 h 8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6" h="86">
                  <a:moveTo>
                    <a:pt x="86" y="0"/>
                  </a:moveTo>
                  <a:lnTo>
                    <a:pt x="0" y="86"/>
                  </a:ln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4" name="Group 73"/>
          <p:cNvGrpSpPr>
            <a:grpSpLocks/>
          </p:cNvGrpSpPr>
          <p:nvPr/>
        </p:nvGrpSpPr>
        <p:grpSpPr bwMode="auto">
          <a:xfrm>
            <a:off x="7683500" y="1968500"/>
            <a:ext cx="136525" cy="139700"/>
            <a:chOff x="3954" y="1748"/>
            <a:chExt cx="86" cy="88"/>
          </a:xfrm>
        </p:grpSpPr>
        <p:sp>
          <p:nvSpPr>
            <p:cNvPr id="42019" name="Freeform 74"/>
            <p:cNvSpPr>
              <a:spLocks/>
            </p:cNvSpPr>
            <p:nvPr/>
          </p:nvSpPr>
          <p:spPr bwMode="auto">
            <a:xfrm>
              <a:off x="3958" y="1748"/>
              <a:ext cx="78" cy="88"/>
            </a:xfrm>
            <a:custGeom>
              <a:avLst/>
              <a:gdLst>
                <a:gd name="T0" fmla="*/ 0 w 78"/>
                <a:gd name="T1" fmla="*/ 0 h 88"/>
                <a:gd name="T2" fmla="*/ 78 w 78"/>
                <a:gd name="T3" fmla="*/ 88 h 88"/>
                <a:gd name="T4" fmla="*/ 0 60000 65536"/>
                <a:gd name="T5" fmla="*/ 0 60000 65536"/>
                <a:gd name="T6" fmla="*/ 0 w 78"/>
                <a:gd name="T7" fmla="*/ 0 h 88"/>
                <a:gd name="T8" fmla="*/ 78 w 78"/>
                <a:gd name="T9" fmla="*/ 88 h 8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8" h="88">
                  <a:moveTo>
                    <a:pt x="0" y="0"/>
                  </a:moveTo>
                  <a:lnTo>
                    <a:pt x="78" y="88"/>
                  </a:ln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020" name="Freeform 75"/>
            <p:cNvSpPr>
              <a:spLocks/>
            </p:cNvSpPr>
            <p:nvPr/>
          </p:nvSpPr>
          <p:spPr bwMode="auto">
            <a:xfrm>
              <a:off x="3954" y="1750"/>
              <a:ext cx="86" cy="86"/>
            </a:xfrm>
            <a:custGeom>
              <a:avLst/>
              <a:gdLst>
                <a:gd name="T0" fmla="*/ 86 w 86"/>
                <a:gd name="T1" fmla="*/ 0 h 86"/>
                <a:gd name="T2" fmla="*/ 0 w 86"/>
                <a:gd name="T3" fmla="*/ 86 h 86"/>
                <a:gd name="T4" fmla="*/ 0 60000 65536"/>
                <a:gd name="T5" fmla="*/ 0 60000 65536"/>
                <a:gd name="T6" fmla="*/ 0 w 86"/>
                <a:gd name="T7" fmla="*/ 0 h 86"/>
                <a:gd name="T8" fmla="*/ 86 w 86"/>
                <a:gd name="T9" fmla="*/ 86 h 8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6" h="86">
                  <a:moveTo>
                    <a:pt x="86" y="0"/>
                  </a:moveTo>
                  <a:lnTo>
                    <a:pt x="0" y="86"/>
                  </a:ln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9" name="Group 82"/>
          <p:cNvGrpSpPr>
            <a:grpSpLocks/>
          </p:cNvGrpSpPr>
          <p:nvPr/>
        </p:nvGrpSpPr>
        <p:grpSpPr bwMode="auto">
          <a:xfrm>
            <a:off x="4495800" y="5029200"/>
            <a:ext cx="1752600" cy="1558925"/>
            <a:chOff x="2448" y="1928"/>
            <a:chExt cx="1728" cy="1536"/>
          </a:xfrm>
        </p:grpSpPr>
        <p:sp>
          <p:nvSpPr>
            <p:cNvPr id="42016" name="Oval 83"/>
            <p:cNvSpPr>
              <a:spLocks noChangeArrowheads="1"/>
            </p:cNvSpPr>
            <p:nvPr/>
          </p:nvSpPr>
          <p:spPr bwMode="auto">
            <a:xfrm>
              <a:off x="2640" y="2256"/>
              <a:ext cx="1104" cy="110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2017" name="Line 84"/>
            <p:cNvSpPr>
              <a:spLocks noChangeShapeType="1"/>
            </p:cNvSpPr>
            <p:nvPr/>
          </p:nvSpPr>
          <p:spPr bwMode="auto">
            <a:xfrm>
              <a:off x="2448" y="2808"/>
              <a:ext cx="17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018" name="Line 85"/>
            <p:cNvSpPr>
              <a:spLocks noChangeShapeType="1"/>
            </p:cNvSpPr>
            <p:nvPr/>
          </p:nvSpPr>
          <p:spPr bwMode="auto">
            <a:xfrm flipV="1">
              <a:off x="3192" y="1928"/>
              <a:ext cx="0" cy="15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0" name="Group 88"/>
          <p:cNvGrpSpPr>
            <a:grpSpLocks/>
          </p:cNvGrpSpPr>
          <p:nvPr/>
        </p:nvGrpSpPr>
        <p:grpSpPr bwMode="auto">
          <a:xfrm>
            <a:off x="5219700" y="5321300"/>
            <a:ext cx="76200" cy="1206500"/>
            <a:chOff x="3288" y="3352"/>
            <a:chExt cx="48" cy="760"/>
          </a:xfrm>
        </p:grpSpPr>
        <p:sp>
          <p:nvSpPr>
            <p:cNvPr id="42014" name="Oval 86"/>
            <p:cNvSpPr>
              <a:spLocks noChangeArrowheads="1"/>
            </p:cNvSpPr>
            <p:nvPr/>
          </p:nvSpPr>
          <p:spPr bwMode="auto">
            <a:xfrm>
              <a:off x="3288" y="3352"/>
              <a:ext cx="48" cy="48"/>
            </a:xfrm>
            <a:prstGeom prst="ellipse">
              <a:avLst/>
            </a:prstGeom>
            <a:solidFill>
              <a:srgbClr val="00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2015" name="Oval 87"/>
            <p:cNvSpPr>
              <a:spLocks noChangeArrowheads="1"/>
            </p:cNvSpPr>
            <p:nvPr/>
          </p:nvSpPr>
          <p:spPr bwMode="auto">
            <a:xfrm>
              <a:off x="3288" y="4064"/>
              <a:ext cx="48" cy="48"/>
            </a:xfrm>
            <a:prstGeom prst="ellips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21" name="Group 89"/>
          <p:cNvGrpSpPr>
            <a:grpSpLocks/>
          </p:cNvGrpSpPr>
          <p:nvPr/>
        </p:nvGrpSpPr>
        <p:grpSpPr bwMode="auto">
          <a:xfrm>
            <a:off x="5181600" y="5295900"/>
            <a:ext cx="136525" cy="139700"/>
            <a:chOff x="3954" y="1748"/>
            <a:chExt cx="86" cy="88"/>
          </a:xfrm>
        </p:grpSpPr>
        <p:sp>
          <p:nvSpPr>
            <p:cNvPr id="42012" name="Freeform 90"/>
            <p:cNvSpPr>
              <a:spLocks/>
            </p:cNvSpPr>
            <p:nvPr/>
          </p:nvSpPr>
          <p:spPr bwMode="auto">
            <a:xfrm>
              <a:off x="3958" y="1748"/>
              <a:ext cx="78" cy="88"/>
            </a:xfrm>
            <a:custGeom>
              <a:avLst/>
              <a:gdLst>
                <a:gd name="T0" fmla="*/ 0 w 78"/>
                <a:gd name="T1" fmla="*/ 0 h 88"/>
                <a:gd name="T2" fmla="*/ 78 w 78"/>
                <a:gd name="T3" fmla="*/ 88 h 88"/>
                <a:gd name="T4" fmla="*/ 0 60000 65536"/>
                <a:gd name="T5" fmla="*/ 0 60000 65536"/>
                <a:gd name="T6" fmla="*/ 0 w 78"/>
                <a:gd name="T7" fmla="*/ 0 h 88"/>
                <a:gd name="T8" fmla="*/ 78 w 78"/>
                <a:gd name="T9" fmla="*/ 88 h 8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8" h="88">
                  <a:moveTo>
                    <a:pt x="0" y="0"/>
                  </a:moveTo>
                  <a:lnTo>
                    <a:pt x="78" y="88"/>
                  </a:ln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013" name="Freeform 91"/>
            <p:cNvSpPr>
              <a:spLocks/>
            </p:cNvSpPr>
            <p:nvPr/>
          </p:nvSpPr>
          <p:spPr bwMode="auto">
            <a:xfrm>
              <a:off x="3954" y="1750"/>
              <a:ext cx="86" cy="86"/>
            </a:xfrm>
            <a:custGeom>
              <a:avLst/>
              <a:gdLst>
                <a:gd name="T0" fmla="*/ 86 w 86"/>
                <a:gd name="T1" fmla="*/ 0 h 86"/>
                <a:gd name="T2" fmla="*/ 0 w 86"/>
                <a:gd name="T3" fmla="*/ 86 h 86"/>
                <a:gd name="T4" fmla="*/ 0 60000 65536"/>
                <a:gd name="T5" fmla="*/ 0 60000 65536"/>
                <a:gd name="T6" fmla="*/ 0 w 86"/>
                <a:gd name="T7" fmla="*/ 0 h 86"/>
                <a:gd name="T8" fmla="*/ 86 w 86"/>
                <a:gd name="T9" fmla="*/ 86 h 8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6" h="86">
                  <a:moveTo>
                    <a:pt x="86" y="0"/>
                  </a:moveTo>
                  <a:lnTo>
                    <a:pt x="0" y="86"/>
                  </a:ln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1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1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1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1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1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1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1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11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38"/>
          <p:cNvGrpSpPr>
            <a:grpSpLocks/>
          </p:cNvGrpSpPr>
          <p:nvPr/>
        </p:nvGrpSpPr>
        <p:grpSpPr bwMode="auto">
          <a:xfrm>
            <a:off x="4732338" y="1979613"/>
            <a:ext cx="4030662" cy="3582987"/>
            <a:chOff x="2448" y="1928"/>
            <a:chExt cx="1728" cy="1536"/>
          </a:xfrm>
        </p:grpSpPr>
        <p:sp>
          <p:nvSpPr>
            <p:cNvPr id="6199" name="Oval 39"/>
            <p:cNvSpPr>
              <a:spLocks noChangeArrowheads="1"/>
            </p:cNvSpPr>
            <p:nvPr/>
          </p:nvSpPr>
          <p:spPr bwMode="auto">
            <a:xfrm>
              <a:off x="2640" y="2256"/>
              <a:ext cx="1104" cy="110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200" name="Line 40"/>
            <p:cNvSpPr>
              <a:spLocks noChangeShapeType="1"/>
            </p:cNvSpPr>
            <p:nvPr/>
          </p:nvSpPr>
          <p:spPr bwMode="auto">
            <a:xfrm>
              <a:off x="2448" y="2808"/>
              <a:ext cx="17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01" name="Line 41"/>
            <p:cNvSpPr>
              <a:spLocks noChangeShapeType="1"/>
            </p:cNvSpPr>
            <p:nvPr/>
          </p:nvSpPr>
          <p:spPr bwMode="auto">
            <a:xfrm flipV="1">
              <a:off x="3192" y="1928"/>
              <a:ext cx="0" cy="15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85800" y="228600"/>
          <a:ext cx="1265238" cy="86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6" name="Формула" r:id="rId3" imgW="571320" imgH="393480" progId="Equation.3">
                  <p:embed/>
                </p:oleObj>
              </mc:Choice>
              <mc:Fallback>
                <p:oleObj name="Формула" r:id="rId3" imgW="57132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28600"/>
                        <a:ext cx="1265238" cy="868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24" name="Object 3"/>
          <p:cNvGraphicFramePr>
            <a:graphicFrameLocks noChangeAspect="1"/>
          </p:cNvGraphicFramePr>
          <p:nvPr/>
        </p:nvGraphicFramePr>
        <p:xfrm>
          <a:off x="2667000" y="228600"/>
          <a:ext cx="4133850" cy="86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7" name="Формула" r:id="rId5" imgW="1866600" imgH="393480" progId="Equation.3">
                  <p:embed/>
                </p:oleObj>
              </mc:Choice>
              <mc:Fallback>
                <p:oleObj name="Формула" r:id="rId5" imgW="186660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228600"/>
                        <a:ext cx="4133850" cy="868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Group 149"/>
          <p:cNvGrpSpPr>
            <a:grpSpLocks/>
          </p:cNvGrpSpPr>
          <p:nvPr/>
        </p:nvGrpSpPr>
        <p:grpSpPr bwMode="auto">
          <a:xfrm>
            <a:off x="4935538" y="2146300"/>
            <a:ext cx="1744662" cy="1873250"/>
            <a:chOff x="3109" y="1352"/>
            <a:chExt cx="1099" cy="1180"/>
          </a:xfrm>
        </p:grpSpPr>
        <p:sp>
          <p:nvSpPr>
            <p:cNvPr id="9325" name="Rectangle 109"/>
            <p:cNvSpPr>
              <a:spLocks noChangeArrowheads="1"/>
            </p:cNvSpPr>
            <p:nvPr/>
          </p:nvSpPr>
          <p:spPr bwMode="auto">
            <a:xfrm>
              <a:off x="3109" y="2311"/>
              <a:ext cx="184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300" b="1" i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ymbol" pitchFamily="18" charset="2"/>
                </a:rPr>
                <a:t>p</a:t>
              </a:r>
              <a:endParaRPr lang="ru-RU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endParaRPr>
            </a:p>
          </p:txBody>
        </p:sp>
        <p:grpSp>
          <p:nvGrpSpPr>
            <p:cNvPr id="6195" name="Group 112"/>
            <p:cNvGrpSpPr>
              <a:grpSpLocks/>
            </p:cNvGrpSpPr>
            <p:nvPr/>
          </p:nvGrpSpPr>
          <p:grpSpPr bwMode="auto">
            <a:xfrm>
              <a:off x="4080" y="1352"/>
              <a:ext cx="128" cy="394"/>
              <a:chOff x="2056" y="3504"/>
              <a:chExt cx="128" cy="394"/>
            </a:xfrm>
          </p:grpSpPr>
          <p:sp>
            <p:nvSpPr>
              <p:cNvPr id="6196" name="Freeform 113"/>
              <p:cNvSpPr>
                <a:spLocks/>
              </p:cNvSpPr>
              <p:nvPr/>
            </p:nvSpPr>
            <p:spPr bwMode="auto">
              <a:xfrm>
                <a:off x="2056" y="3712"/>
                <a:ext cx="128" cy="1"/>
              </a:xfrm>
              <a:custGeom>
                <a:avLst/>
                <a:gdLst>
                  <a:gd name="T0" fmla="*/ 0 w 128"/>
                  <a:gd name="T1" fmla="*/ 0 h 1"/>
                  <a:gd name="T2" fmla="*/ 128 w 128"/>
                  <a:gd name="T3" fmla="*/ 0 h 1"/>
                  <a:gd name="T4" fmla="*/ 0 60000 65536"/>
                  <a:gd name="T5" fmla="*/ 0 60000 65536"/>
                  <a:gd name="T6" fmla="*/ 0 w 128"/>
                  <a:gd name="T7" fmla="*/ 0 h 1"/>
                  <a:gd name="T8" fmla="*/ 128 w 128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28" h="1">
                    <a:moveTo>
                      <a:pt x="0" y="0"/>
                    </a:moveTo>
                    <a:lnTo>
                      <a:pt x="128" y="0"/>
                    </a:lnTo>
                  </a:path>
                </a:pathLst>
              </a:custGeom>
              <a:solidFill>
                <a:srgbClr val="FFFFFF"/>
              </a:solidFill>
              <a:ln w="19050" cmpd="sng">
                <a:solidFill>
                  <a:srgbClr val="0033CC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30" name="Rectangle 114"/>
              <p:cNvSpPr>
                <a:spLocks noChangeArrowheads="1"/>
              </p:cNvSpPr>
              <p:nvPr/>
            </p:nvSpPr>
            <p:spPr bwMode="auto">
              <a:xfrm>
                <a:off x="2072" y="3706"/>
                <a:ext cx="89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000" b="1">
                    <a:solidFill>
                      <a:srgbClr val="0033CC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</a:rPr>
                  <a:t>2</a:t>
                </a:r>
              </a:p>
            </p:txBody>
          </p:sp>
          <p:sp>
            <p:nvSpPr>
              <p:cNvPr id="9331" name="Rectangle 115"/>
              <p:cNvSpPr>
                <a:spLocks noChangeArrowheads="1"/>
              </p:cNvSpPr>
              <p:nvPr/>
            </p:nvSpPr>
            <p:spPr bwMode="auto">
              <a:xfrm>
                <a:off x="2059" y="3504"/>
                <a:ext cx="101" cy="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300" b="1" i="1">
                    <a:solidFill>
                      <a:srgbClr val="0033CC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Symbol" pitchFamily="18" charset="2"/>
                  </a:rPr>
                  <a:t>p</a:t>
                </a:r>
                <a:endParaRPr lang="ru-RU" b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endParaRPr>
              </a:p>
            </p:txBody>
          </p:sp>
        </p:grpSp>
      </p:grpSp>
      <p:grpSp>
        <p:nvGrpSpPr>
          <p:cNvPr id="10" name="Group 122"/>
          <p:cNvGrpSpPr>
            <a:grpSpLocks/>
          </p:cNvGrpSpPr>
          <p:nvPr/>
        </p:nvGrpSpPr>
        <p:grpSpPr bwMode="auto">
          <a:xfrm>
            <a:off x="5151438" y="2716213"/>
            <a:ext cx="1370012" cy="1346200"/>
            <a:chOff x="3245" y="1711"/>
            <a:chExt cx="863" cy="848"/>
          </a:xfrm>
        </p:grpSpPr>
        <p:sp>
          <p:nvSpPr>
            <p:cNvPr id="6191" name="Arc 119" descr="Светлый диагональный 1"/>
            <p:cNvSpPr>
              <a:spLocks/>
            </p:cNvSpPr>
            <p:nvPr/>
          </p:nvSpPr>
          <p:spPr bwMode="auto">
            <a:xfrm flipH="1">
              <a:off x="3267" y="1732"/>
              <a:ext cx="841" cy="812"/>
            </a:xfrm>
            <a:custGeom>
              <a:avLst/>
              <a:gdLst>
                <a:gd name="T0" fmla="*/ 0 w 22391"/>
                <a:gd name="T1" fmla="*/ 1 h 21600"/>
                <a:gd name="T2" fmla="*/ 841 w 22391"/>
                <a:gd name="T3" fmla="*/ 806 h 21600"/>
                <a:gd name="T4" fmla="*/ 30 w 22391"/>
                <a:gd name="T5" fmla="*/ 812 h 21600"/>
                <a:gd name="T6" fmla="*/ 0 60000 65536"/>
                <a:gd name="T7" fmla="*/ 0 60000 65536"/>
                <a:gd name="T8" fmla="*/ 0 60000 65536"/>
                <a:gd name="T9" fmla="*/ 0 w 22391"/>
                <a:gd name="T10" fmla="*/ 0 h 21600"/>
                <a:gd name="T11" fmla="*/ 22391 w 22391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391" h="21600" fill="none" extrusionOk="0">
                  <a:moveTo>
                    <a:pt x="-1" y="14"/>
                  </a:moveTo>
                  <a:cubicBezTo>
                    <a:pt x="263" y="4"/>
                    <a:pt x="527" y="-1"/>
                    <a:pt x="792" y="0"/>
                  </a:cubicBezTo>
                  <a:cubicBezTo>
                    <a:pt x="12657" y="0"/>
                    <a:pt x="22301" y="9570"/>
                    <a:pt x="22391" y="21435"/>
                  </a:cubicBezTo>
                </a:path>
                <a:path w="22391" h="21600" stroke="0" extrusionOk="0">
                  <a:moveTo>
                    <a:pt x="-1" y="14"/>
                  </a:moveTo>
                  <a:cubicBezTo>
                    <a:pt x="263" y="4"/>
                    <a:pt x="527" y="-1"/>
                    <a:pt x="792" y="0"/>
                  </a:cubicBezTo>
                  <a:cubicBezTo>
                    <a:pt x="12657" y="0"/>
                    <a:pt x="22301" y="9570"/>
                    <a:pt x="22391" y="21435"/>
                  </a:cubicBezTo>
                  <a:lnTo>
                    <a:pt x="792" y="21600"/>
                  </a:lnTo>
                  <a:close/>
                </a:path>
              </a:pathLst>
            </a:custGeom>
            <a:pattFill prst="ltDnDiag">
              <a:fgClr>
                <a:schemeClr val="bg2">
                  <a:alpha val="41176"/>
                </a:schemeClr>
              </a:fgClr>
              <a:bgClr>
                <a:schemeClr val="bg1">
                  <a:alpha val="41176"/>
                </a:schemeClr>
              </a:bgClr>
            </a:pattFill>
            <a:ln w="19050">
              <a:solidFill>
                <a:srgbClr val="FF0066"/>
              </a:solidFill>
              <a:round/>
              <a:headEnd type="oval" w="med" len="med"/>
              <a:tailEnd type="oval" w="med" len="med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92" name="Oval 120"/>
            <p:cNvSpPr>
              <a:spLocks noChangeArrowheads="1"/>
            </p:cNvSpPr>
            <p:nvPr/>
          </p:nvSpPr>
          <p:spPr bwMode="auto">
            <a:xfrm>
              <a:off x="4053" y="1711"/>
              <a:ext cx="48" cy="48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93" name="Oval 121"/>
            <p:cNvSpPr>
              <a:spLocks noChangeArrowheads="1"/>
            </p:cNvSpPr>
            <p:nvPr/>
          </p:nvSpPr>
          <p:spPr bwMode="auto">
            <a:xfrm>
              <a:off x="3245" y="2511"/>
              <a:ext cx="48" cy="48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11" name="Group 107"/>
          <p:cNvGrpSpPr>
            <a:grpSpLocks/>
          </p:cNvGrpSpPr>
          <p:nvPr/>
        </p:nvGrpSpPr>
        <p:grpSpPr bwMode="auto">
          <a:xfrm>
            <a:off x="5524500" y="3048000"/>
            <a:ext cx="1879600" cy="592138"/>
            <a:chOff x="3480" y="1920"/>
            <a:chExt cx="1184" cy="373"/>
          </a:xfrm>
        </p:grpSpPr>
        <p:grpSp>
          <p:nvGrpSpPr>
            <p:cNvPr id="6183" name="Group 106"/>
            <p:cNvGrpSpPr>
              <a:grpSpLocks/>
            </p:cNvGrpSpPr>
            <p:nvPr/>
          </p:nvGrpSpPr>
          <p:grpSpPr bwMode="auto">
            <a:xfrm>
              <a:off x="3480" y="1936"/>
              <a:ext cx="1184" cy="48"/>
              <a:chOff x="3480" y="1936"/>
              <a:chExt cx="1184" cy="48"/>
            </a:xfrm>
          </p:grpSpPr>
          <p:sp>
            <p:nvSpPr>
              <p:cNvPr id="6188" name="Freeform 45"/>
              <p:cNvSpPr>
                <a:spLocks/>
              </p:cNvSpPr>
              <p:nvPr/>
            </p:nvSpPr>
            <p:spPr bwMode="auto">
              <a:xfrm>
                <a:off x="3486" y="1960"/>
                <a:ext cx="1138" cy="6"/>
              </a:xfrm>
              <a:custGeom>
                <a:avLst/>
                <a:gdLst>
                  <a:gd name="T0" fmla="*/ 1138 w 1138"/>
                  <a:gd name="T1" fmla="*/ 0 h 6"/>
                  <a:gd name="T2" fmla="*/ 0 w 1138"/>
                  <a:gd name="T3" fmla="*/ 6 h 6"/>
                  <a:gd name="T4" fmla="*/ 0 60000 65536"/>
                  <a:gd name="T5" fmla="*/ 0 60000 65536"/>
                  <a:gd name="T6" fmla="*/ 0 w 1138"/>
                  <a:gd name="T7" fmla="*/ 0 h 6"/>
                  <a:gd name="T8" fmla="*/ 1138 w 1138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138" h="6">
                    <a:moveTo>
                      <a:pt x="1138" y="0"/>
                    </a:moveTo>
                    <a:lnTo>
                      <a:pt x="0" y="6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89" name="Oval 46"/>
              <p:cNvSpPr>
                <a:spLocks noChangeArrowheads="1"/>
              </p:cNvSpPr>
              <p:nvPr/>
            </p:nvSpPr>
            <p:spPr bwMode="auto">
              <a:xfrm>
                <a:off x="3480" y="1936"/>
                <a:ext cx="48" cy="48"/>
              </a:xfrm>
              <a:prstGeom prst="ellipse">
                <a:avLst/>
              </a:prstGeom>
              <a:solidFill>
                <a:srgbClr val="3366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6190" name="Oval 47"/>
              <p:cNvSpPr>
                <a:spLocks noChangeArrowheads="1"/>
              </p:cNvSpPr>
              <p:nvPr/>
            </p:nvSpPr>
            <p:spPr bwMode="auto">
              <a:xfrm>
                <a:off x="4616" y="1936"/>
                <a:ext cx="48" cy="48"/>
              </a:xfrm>
              <a:prstGeom prst="ellipse">
                <a:avLst/>
              </a:prstGeom>
              <a:solidFill>
                <a:srgbClr val="3366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</p:grpSp>
        <p:grpSp>
          <p:nvGrpSpPr>
            <p:cNvPr id="6184" name="Group 48"/>
            <p:cNvGrpSpPr>
              <a:grpSpLocks/>
            </p:cNvGrpSpPr>
            <p:nvPr/>
          </p:nvGrpSpPr>
          <p:grpSpPr bwMode="auto">
            <a:xfrm>
              <a:off x="3888" y="1920"/>
              <a:ext cx="197" cy="373"/>
              <a:chOff x="3752" y="2216"/>
              <a:chExt cx="197" cy="373"/>
            </a:xfrm>
          </p:grpSpPr>
          <p:sp>
            <p:nvSpPr>
              <p:cNvPr id="9265" name="Rectangle 49"/>
              <p:cNvSpPr>
                <a:spLocks noChangeArrowheads="1"/>
              </p:cNvSpPr>
              <p:nvPr/>
            </p:nvSpPr>
            <p:spPr bwMode="auto">
              <a:xfrm>
                <a:off x="3752" y="2216"/>
                <a:ext cx="19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</a:rPr>
                  <a:t>3</a:t>
                </a:r>
              </a:p>
            </p:txBody>
          </p:sp>
          <p:sp>
            <p:nvSpPr>
              <p:cNvPr id="9266" name="Rectangle 50"/>
              <p:cNvSpPr>
                <a:spLocks noChangeArrowheads="1"/>
              </p:cNvSpPr>
              <p:nvPr/>
            </p:nvSpPr>
            <p:spPr bwMode="auto">
              <a:xfrm>
                <a:off x="3753" y="2358"/>
                <a:ext cx="19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</a:rPr>
                  <a:t>5</a:t>
                </a:r>
              </a:p>
            </p:txBody>
          </p:sp>
          <p:sp>
            <p:nvSpPr>
              <p:cNvPr id="6187" name="Freeform 51"/>
              <p:cNvSpPr>
                <a:spLocks/>
              </p:cNvSpPr>
              <p:nvPr/>
            </p:nvSpPr>
            <p:spPr bwMode="auto">
              <a:xfrm>
                <a:off x="3812" y="2402"/>
                <a:ext cx="82" cy="1"/>
              </a:xfrm>
              <a:custGeom>
                <a:avLst/>
                <a:gdLst>
                  <a:gd name="T0" fmla="*/ 0 w 82"/>
                  <a:gd name="T1" fmla="*/ 0 h 1"/>
                  <a:gd name="T2" fmla="*/ 82 w 82"/>
                  <a:gd name="T3" fmla="*/ 0 h 1"/>
                  <a:gd name="T4" fmla="*/ 0 60000 65536"/>
                  <a:gd name="T5" fmla="*/ 0 60000 65536"/>
                  <a:gd name="T6" fmla="*/ 0 w 82"/>
                  <a:gd name="T7" fmla="*/ 0 h 1"/>
                  <a:gd name="T8" fmla="*/ 82 w 8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82" h="1">
                    <a:moveTo>
                      <a:pt x="0" y="0"/>
                    </a:moveTo>
                    <a:lnTo>
                      <a:pt x="82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4" name="Group 139"/>
          <p:cNvGrpSpPr>
            <a:grpSpLocks/>
          </p:cNvGrpSpPr>
          <p:nvPr/>
        </p:nvGrpSpPr>
        <p:grpSpPr bwMode="auto">
          <a:xfrm>
            <a:off x="7416800" y="2641600"/>
            <a:ext cx="1181100" cy="868363"/>
            <a:chOff x="1122" y="864"/>
            <a:chExt cx="744" cy="547"/>
          </a:xfrm>
        </p:grpSpPr>
        <p:sp>
          <p:nvSpPr>
            <p:cNvPr id="6178" name="AutoShape 124"/>
            <p:cNvSpPr>
              <a:spLocks noChangeAspect="1" noChangeArrowheads="1" noTextEdit="1"/>
            </p:cNvSpPr>
            <p:nvPr/>
          </p:nvSpPr>
          <p:spPr bwMode="auto">
            <a:xfrm>
              <a:off x="1122" y="864"/>
              <a:ext cx="744" cy="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79" name="Rectangle 129"/>
            <p:cNvSpPr>
              <a:spLocks noChangeArrowheads="1"/>
            </p:cNvSpPr>
            <p:nvPr/>
          </p:nvSpPr>
          <p:spPr bwMode="auto">
            <a:xfrm>
              <a:off x="1151" y="1010"/>
              <a:ext cx="40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2000" b="1" i="1">
                  <a:solidFill>
                    <a:srgbClr val="3366FF"/>
                  </a:solidFill>
                  <a:latin typeface="Times New Roman" pitchFamily="18" charset="0"/>
                </a:rPr>
                <a:t>arcsin</a:t>
              </a:r>
            </a:p>
          </p:txBody>
        </p:sp>
        <p:sp>
          <p:nvSpPr>
            <p:cNvPr id="9352" name="Rectangle 136"/>
            <p:cNvSpPr>
              <a:spLocks noChangeArrowheads="1"/>
            </p:cNvSpPr>
            <p:nvPr/>
          </p:nvSpPr>
          <p:spPr bwMode="auto">
            <a:xfrm>
              <a:off x="1560" y="960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>
                  <a:solidFill>
                    <a:srgbClr val="33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rPr>
                <a:t>3</a:t>
              </a:r>
            </a:p>
          </p:txBody>
        </p:sp>
        <p:sp>
          <p:nvSpPr>
            <p:cNvPr id="9353" name="Rectangle 137"/>
            <p:cNvSpPr>
              <a:spLocks noChangeArrowheads="1"/>
            </p:cNvSpPr>
            <p:nvPr/>
          </p:nvSpPr>
          <p:spPr bwMode="auto">
            <a:xfrm>
              <a:off x="1561" y="1102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>
                  <a:solidFill>
                    <a:srgbClr val="33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rPr>
                <a:t>5</a:t>
              </a:r>
            </a:p>
          </p:txBody>
        </p:sp>
        <p:sp>
          <p:nvSpPr>
            <p:cNvPr id="6182" name="Freeform 138"/>
            <p:cNvSpPr>
              <a:spLocks/>
            </p:cNvSpPr>
            <p:nvPr/>
          </p:nvSpPr>
          <p:spPr bwMode="auto">
            <a:xfrm>
              <a:off x="1612" y="1146"/>
              <a:ext cx="82" cy="1"/>
            </a:xfrm>
            <a:custGeom>
              <a:avLst/>
              <a:gdLst>
                <a:gd name="T0" fmla="*/ 0 w 82"/>
                <a:gd name="T1" fmla="*/ 0 h 1"/>
                <a:gd name="T2" fmla="*/ 82 w 82"/>
                <a:gd name="T3" fmla="*/ 0 h 1"/>
                <a:gd name="T4" fmla="*/ 0 60000 65536"/>
                <a:gd name="T5" fmla="*/ 0 60000 65536"/>
                <a:gd name="T6" fmla="*/ 0 w 82"/>
                <a:gd name="T7" fmla="*/ 0 h 1"/>
                <a:gd name="T8" fmla="*/ 82 w 8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2" h="1">
                  <a:moveTo>
                    <a:pt x="0" y="0"/>
                  </a:moveTo>
                  <a:lnTo>
                    <a:pt x="82" y="0"/>
                  </a:lnTo>
                </a:path>
              </a:pathLst>
            </a:custGeom>
            <a:noFill/>
            <a:ln w="9525">
              <a:solidFill>
                <a:srgbClr val="00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5" name="Group 144"/>
          <p:cNvGrpSpPr>
            <a:grpSpLocks/>
          </p:cNvGrpSpPr>
          <p:nvPr/>
        </p:nvGrpSpPr>
        <p:grpSpPr bwMode="auto">
          <a:xfrm>
            <a:off x="5118100" y="3975100"/>
            <a:ext cx="2717800" cy="127000"/>
            <a:chOff x="3224" y="2504"/>
            <a:chExt cx="1712" cy="80"/>
          </a:xfrm>
        </p:grpSpPr>
        <p:grpSp>
          <p:nvGrpSpPr>
            <p:cNvPr id="6172" name="Group 140"/>
            <p:cNvGrpSpPr>
              <a:grpSpLocks/>
            </p:cNvGrpSpPr>
            <p:nvPr/>
          </p:nvGrpSpPr>
          <p:grpSpPr bwMode="auto">
            <a:xfrm>
              <a:off x="4080" y="2504"/>
              <a:ext cx="856" cy="80"/>
              <a:chOff x="4080" y="2504"/>
              <a:chExt cx="856" cy="80"/>
            </a:xfrm>
          </p:grpSpPr>
          <p:sp>
            <p:nvSpPr>
              <p:cNvPr id="6176" name="Freeform 132"/>
              <p:cNvSpPr>
                <a:spLocks/>
              </p:cNvSpPr>
              <p:nvPr/>
            </p:nvSpPr>
            <p:spPr bwMode="auto">
              <a:xfrm>
                <a:off x="4080" y="2542"/>
                <a:ext cx="808" cy="2"/>
              </a:xfrm>
              <a:custGeom>
                <a:avLst/>
                <a:gdLst>
                  <a:gd name="T0" fmla="*/ 808 w 808"/>
                  <a:gd name="T1" fmla="*/ 2 h 2"/>
                  <a:gd name="T2" fmla="*/ 0 w 808"/>
                  <a:gd name="T3" fmla="*/ 0 h 2"/>
                  <a:gd name="T4" fmla="*/ 0 60000 65536"/>
                  <a:gd name="T5" fmla="*/ 0 60000 65536"/>
                  <a:gd name="T6" fmla="*/ 0 w 808"/>
                  <a:gd name="T7" fmla="*/ 0 h 2"/>
                  <a:gd name="T8" fmla="*/ 808 w 808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808" h="2">
                    <a:moveTo>
                      <a:pt x="808" y="2"/>
                    </a:moveTo>
                    <a:lnTo>
                      <a:pt x="0" y="0"/>
                    </a:lnTo>
                  </a:path>
                </a:pathLst>
              </a:custGeom>
              <a:noFill/>
              <a:ln w="28575" cmpd="sng">
                <a:solidFill>
                  <a:srgbClr val="0066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77" name="Oval 134"/>
              <p:cNvSpPr>
                <a:spLocks noChangeArrowheads="1"/>
              </p:cNvSpPr>
              <p:nvPr/>
            </p:nvSpPr>
            <p:spPr bwMode="auto">
              <a:xfrm>
                <a:off x="4856" y="2504"/>
                <a:ext cx="80" cy="80"/>
              </a:xfrm>
              <a:prstGeom prst="ellipse">
                <a:avLst/>
              </a:prstGeom>
              <a:solidFill>
                <a:srgbClr val="00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</p:grpSp>
        <p:grpSp>
          <p:nvGrpSpPr>
            <p:cNvPr id="6173" name="Group 141"/>
            <p:cNvGrpSpPr>
              <a:grpSpLocks/>
            </p:cNvGrpSpPr>
            <p:nvPr/>
          </p:nvGrpSpPr>
          <p:grpSpPr bwMode="auto">
            <a:xfrm flipH="1" flipV="1">
              <a:off x="3224" y="2504"/>
              <a:ext cx="856" cy="80"/>
              <a:chOff x="4080" y="2504"/>
              <a:chExt cx="856" cy="80"/>
            </a:xfrm>
          </p:grpSpPr>
          <p:sp>
            <p:nvSpPr>
              <p:cNvPr id="6174" name="Freeform 142"/>
              <p:cNvSpPr>
                <a:spLocks/>
              </p:cNvSpPr>
              <p:nvPr/>
            </p:nvSpPr>
            <p:spPr bwMode="auto">
              <a:xfrm>
                <a:off x="4080" y="2542"/>
                <a:ext cx="808" cy="2"/>
              </a:xfrm>
              <a:custGeom>
                <a:avLst/>
                <a:gdLst>
                  <a:gd name="T0" fmla="*/ 808 w 808"/>
                  <a:gd name="T1" fmla="*/ 2 h 2"/>
                  <a:gd name="T2" fmla="*/ 0 w 808"/>
                  <a:gd name="T3" fmla="*/ 0 h 2"/>
                  <a:gd name="T4" fmla="*/ 0 60000 65536"/>
                  <a:gd name="T5" fmla="*/ 0 60000 65536"/>
                  <a:gd name="T6" fmla="*/ 0 w 808"/>
                  <a:gd name="T7" fmla="*/ 0 h 2"/>
                  <a:gd name="T8" fmla="*/ 808 w 808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808" h="2">
                    <a:moveTo>
                      <a:pt x="808" y="2"/>
                    </a:moveTo>
                    <a:lnTo>
                      <a:pt x="0" y="0"/>
                    </a:lnTo>
                  </a:path>
                </a:pathLst>
              </a:custGeom>
              <a:noFill/>
              <a:ln w="28575" cmpd="sng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75" name="Oval 143"/>
              <p:cNvSpPr>
                <a:spLocks noChangeArrowheads="1"/>
              </p:cNvSpPr>
              <p:nvPr/>
            </p:nvSpPr>
            <p:spPr bwMode="auto">
              <a:xfrm>
                <a:off x="4856" y="2504"/>
                <a:ext cx="80" cy="80"/>
              </a:xfrm>
              <a:prstGeom prst="ellips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</p:grpSp>
      </p:grpSp>
      <p:sp>
        <p:nvSpPr>
          <p:cNvPr id="9361" name="Freeform 145"/>
          <p:cNvSpPr>
            <a:spLocks/>
          </p:cNvSpPr>
          <p:nvPr/>
        </p:nvSpPr>
        <p:spPr bwMode="auto">
          <a:xfrm>
            <a:off x="6477000" y="3124200"/>
            <a:ext cx="889000" cy="914400"/>
          </a:xfrm>
          <a:custGeom>
            <a:avLst/>
            <a:gdLst>
              <a:gd name="T0" fmla="*/ 0 w 560"/>
              <a:gd name="T1" fmla="*/ 576 h 576"/>
              <a:gd name="T2" fmla="*/ 560 w 560"/>
              <a:gd name="T3" fmla="*/ 0 h 576"/>
              <a:gd name="T4" fmla="*/ 0 60000 65536"/>
              <a:gd name="T5" fmla="*/ 0 60000 65536"/>
              <a:gd name="T6" fmla="*/ 0 w 560"/>
              <a:gd name="T7" fmla="*/ 0 h 576"/>
              <a:gd name="T8" fmla="*/ 560 w 560"/>
              <a:gd name="T9" fmla="*/ 576 h 57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60" h="576">
                <a:moveTo>
                  <a:pt x="0" y="576"/>
                </a:moveTo>
                <a:lnTo>
                  <a:pt x="560" y="0"/>
                </a:lnTo>
              </a:path>
            </a:pathLst>
          </a:cu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8" name="Group 146"/>
          <p:cNvGrpSpPr>
            <a:grpSpLocks/>
          </p:cNvGrpSpPr>
          <p:nvPr/>
        </p:nvGrpSpPr>
        <p:grpSpPr bwMode="auto">
          <a:xfrm>
            <a:off x="7302500" y="3048000"/>
            <a:ext cx="136525" cy="139700"/>
            <a:chOff x="3954" y="1748"/>
            <a:chExt cx="86" cy="88"/>
          </a:xfrm>
        </p:grpSpPr>
        <p:sp>
          <p:nvSpPr>
            <p:cNvPr id="6170" name="Freeform 147"/>
            <p:cNvSpPr>
              <a:spLocks/>
            </p:cNvSpPr>
            <p:nvPr/>
          </p:nvSpPr>
          <p:spPr bwMode="auto">
            <a:xfrm>
              <a:off x="3958" y="1748"/>
              <a:ext cx="78" cy="88"/>
            </a:xfrm>
            <a:custGeom>
              <a:avLst/>
              <a:gdLst>
                <a:gd name="T0" fmla="*/ 0 w 78"/>
                <a:gd name="T1" fmla="*/ 0 h 88"/>
                <a:gd name="T2" fmla="*/ 78 w 78"/>
                <a:gd name="T3" fmla="*/ 88 h 88"/>
                <a:gd name="T4" fmla="*/ 0 60000 65536"/>
                <a:gd name="T5" fmla="*/ 0 60000 65536"/>
                <a:gd name="T6" fmla="*/ 0 w 78"/>
                <a:gd name="T7" fmla="*/ 0 h 88"/>
                <a:gd name="T8" fmla="*/ 78 w 78"/>
                <a:gd name="T9" fmla="*/ 88 h 8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8" h="88">
                  <a:moveTo>
                    <a:pt x="0" y="0"/>
                  </a:moveTo>
                  <a:lnTo>
                    <a:pt x="78" y="88"/>
                  </a:ln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71" name="Freeform 148"/>
            <p:cNvSpPr>
              <a:spLocks/>
            </p:cNvSpPr>
            <p:nvPr/>
          </p:nvSpPr>
          <p:spPr bwMode="auto">
            <a:xfrm>
              <a:off x="3954" y="1750"/>
              <a:ext cx="86" cy="86"/>
            </a:xfrm>
            <a:custGeom>
              <a:avLst/>
              <a:gdLst>
                <a:gd name="T0" fmla="*/ 86 w 86"/>
                <a:gd name="T1" fmla="*/ 0 h 86"/>
                <a:gd name="T2" fmla="*/ 0 w 86"/>
                <a:gd name="T3" fmla="*/ 86 h 86"/>
                <a:gd name="T4" fmla="*/ 0 60000 65536"/>
                <a:gd name="T5" fmla="*/ 0 60000 65536"/>
                <a:gd name="T6" fmla="*/ 0 w 86"/>
                <a:gd name="T7" fmla="*/ 0 h 86"/>
                <a:gd name="T8" fmla="*/ 86 w 86"/>
                <a:gd name="T9" fmla="*/ 86 h 8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6" h="86">
                  <a:moveTo>
                    <a:pt x="86" y="0"/>
                  </a:moveTo>
                  <a:lnTo>
                    <a:pt x="0" y="86"/>
                  </a:ln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9" name="Group 164"/>
          <p:cNvGrpSpPr>
            <a:grpSpLocks/>
          </p:cNvGrpSpPr>
          <p:nvPr/>
        </p:nvGrpSpPr>
        <p:grpSpPr bwMode="auto">
          <a:xfrm>
            <a:off x="4102100" y="2527300"/>
            <a:ext cx="1612900" cy="868363"/>
            <a:chOff x="1672" y="2160"/>
            <a:chExt cx="1016" cy="547"/>
          </a:xfrm>
        </p:grpSpPr>
        <p:sp>
          <p:nvSpPr>
            <p:cNvPr id="9367" name="Rectangle 151"/>
            <p:cNvSpPr>
              <a:spLocks noChangeArrowheads="1"/>
            </p:cNvSpPr>
            <p:nvPr/>
          </p:nvSpPr>
          <p:spPr bwMode="auto">
            <a:xfrm>
              <a:off x="1672" y="2272"/>
              <a:ext cx="184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300" b="1" i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ymbol" pitchFamily="18" charset="2"/>
                </a:rPr>
                <a:t>p</a:t>
              </a:r>
              <a:r>
                <a:rPr lang="ru-RU" sz="2300" b="1" i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rPr>
                <a:t> </a:t>
              </a:r>
              <a:endParaRPr lang="ru-RU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endParaRPr>
            </a:p>
          </p:txBody>
        </p:sp>
        <p:grpSp>
          <p:nvGrpSpPr>
            <p:cNvPr id="6163" name="Group 156"/>
            <p:cNvGrpSpPr>
              <a:grpSpLocks/>
            </p:cNvGrpSpPr>
            <p:nvPr/>
          </p:nvGrpSpPr>
          <p:grpSpPr bwMode="auto">
            <a:xfrm>
              <a:off x="1944" y="2160"/>
              <a:ext cx="744" cy="547"/>
              <a:chOff x="1122" y="864"/>
              <a:chExt cx="744" cy="547"/>
            </a:xfrm>
          </p:grpSpPr>
          <p:sp>
            <p:nvSpPr>
              <p:cNvPr id="6165" name="AutoShape 157"/>
              <p:cNvSpPr>
                <a:spLocks noChangeAspect="1" noChangeArrowheads="1" noTextEdit="1"/>
              </p:cNvSpPr>
              <p:nvPr/>
            </p:nvSpPr>
            <p:spPr bwMode="auto">
              <a:xfrm>
                <a:off x="1122" y="864"/>
                <a:ext cx="744" cy="5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66" name="Rectangle 158"/>
              <p:cNvSpPr>
                <a:spLocks noChangeArrowheads="1"/>
              </p:cNvSpPr>
              <p:nvPr/>
            </p:nvSpPr>
            <p:spPr bwMode="auto">
              <a:xfrm>
                <a:off x="1151" y="1010"/>
                <a:ext cx="40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2000" b="1" i="1">
                    <a:solidFill>
                      <a:srgbClr val="3366FF"/>
                    </a:solidFill>
                    <a:latin typeface="Times New Roman" pitchFamily="18" charset="0"/>
                  </a:rPr>
                  <a:t>arcsin</a:t>
                </a:r>
              </a:p>
            </p:txBody>
          </p:sp>
          <p:sp>
            <p:nvSpPr>
              <p:cNvPr id="9375" name="Rectangle 159"/>
              <p:cNvSpPr>
                <a:spLocks noChangeArrowheads="1"/>
              </p:cNvSpPr>
              <p:nvPr/>
            </p:nvSpPr>
            <p:spPr bwMode="auto">
              <a:xfrm>
                <a:off x="1560" y="960"/>
                <a:ext cx="19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b="1">
                    <a:solidFill>
                      <a:srgbClr val="3366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</a:rPr>
                  <a:t>3</a:t>
                </a:r>
              </a:p>
            </p:txBody>
          </p:sp>
          <p:sp>
            <p:nvSpPr>
              <p:cNvPr id="9376" name="Rectangle 160"/>
              <p:cNvSpPr>
                <a:spLocks noChangeArrowheads="1"/>
              </p:cNvSpPr>
              <p:nvPr/>
            </p:nvSpPr>
            <p:spPr bwMode="auto">
              <a:xfrm>
                <a:off x="1561" y="1102"/>
                <a:ext cx="19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b="1">
                    <a:solidFill>
                      <a:srgbClr val="3366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</a:rPr>
                  <a:t>5</a:t>
                </a:r>
              </a:p>
            </p:txBody>
          </p:sp>
          <p:sp>
            <p:nvSpPr>
              <p:cNvPr id="6169" name="Freeform 161"/>
              <p:cNvSpPr>
                <a:spLocks/>
              </p:cNvSpPr>
              <p:nvPr/>
            </p:nvSpPr>
            <p:spPr bwMode="auto">
              <a:xfrm>
                <a:off x="1612" y="1146"/>
                <a:ext cx="82" cy="1"/>
              </a:xfrm>
              <a:custGeom>
                <a:avLst/>
                <a:gdLst>
                  <a:gd name="T0" fmla="*/ 0 w 82"/>
                  <a:gd name="T1" fmla="*/ 0 h 1"/>
                  <a:gd name="T2" fmla="*/ 82 w 82"/>
                  <a:gd name="T3" fmla="*/ 0 h 1"/>
                  <a:gd name="T4" fmla="*/ 0 60000 65536"/>
                  <a:gd name="T5" fmla="*/ 0 60000 65536"/>
                  <a:gd name="T6" fmla="*/ 0 w 82"/>
                  <a:gd name="T7" fmla="*/ 0 h 1"/>
                  <a:gd name="T8" fmla="*/ 82 w 8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82" h="1">
                    <a:moveTo>
                      <a:pt x="0" y="0"/>
                    </a:moveTo>
                    <a:lnTo>
                      <a:pt x="82" y="0"/>
                    </a:lnTo>
                  </a:path>
                </a:pathLst>
              </a:custGeom>
              <a:noFill/>
              <a:ln w="9525">
                <a:solidFill>
                  <a:srgbClr val="0066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164" name="Text Box 163"/>
            <p:cNvSpPr txBox="1">
              <a:spLocks noChangeArrowheads="1"/>
            </p:cNvSpPr>
            <p:nvPr/>
          </p:nvSpPr>
          <p:spPr bwMode="auto">
            <a:xfrm>
              <a:off x="1776" y="2250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0066FF"/>
                  </a:solidFill>
                  <a:latin typeface="Calibri" pitchFamily="34" charset="0"/>
                </a:rPr>
                <a:t>–</a:t>
              </a:r>
            </a:p>
          </p:txBody>
        </p:sp>
      </p:grpSp>
      <p:grpSp>
        <p:nvGrpSpPr>
          <p:cNvPr id="21" name="Group 167"/>
          <p:cNvGrpSpPr>
            <a:grpSpLocks/>
          </p:cNvGrpSpPr>
          <p:nvPr/>
        </p:nvGrpSpPr>
        <p:grpSpPr bwMode="auto">
          <a:xfrm>
            <a:off x="304800" y="1219200"/>
            <a:ext cx="5076825" cy="762000"/>
            <a:chOff x="192" y="768"/>
            <a:chExt cx="3198" cy="480"/>
          </a:xfrm>
        </p:grpSpPr>
        <p:sp>
          <p:nvSpPr>
            <p:cNvPr id="6161" name="Rectangle 165"/>
            <p:cNvSpPr>
              <a:spLocks noChangeArrowheads="1"/>
            </p:cNvSpPr>
            <p:nvPr/>
          </p:nvSpPr>
          <p:spPr bwMode="auto">
            <a:xfrm>
              <a:off x="192" y="806"/>
              <a:ext cx="2640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r>
                <a:rPr lang="ru-RU">
                  <a:latin typeface="Calibri" pitchFamily="34" charset="0"/>
                </a:rPr>
                <a:t>б). Найдем все корни этого уравнения, принадлежащие отрезку </a:t>
              </a:r>
            </a:p>
          </p:txBody>
        </p:sp>
        <p:graphicFrame>
          <p:nvGraphicFramePr>
            <p:cNvPr id="6150" name="Object 6"/>
            <p:cNvGraphicFramePr>
              <a:graphicFrameLocks noChangeAspect="1"/>
            </p:cNvGraphicFramePr>
            <p:nvPr/>
          </p:nvGraphicFramePr>
          <p:xfrm>
            <a:off x="2736" y="768"/>
            <a:ext cx="654" cy="4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78" name="Формула" r:id="rId7" imgW="469800" imgH="431640" progId="Equation.3">
                    <p:embed/>
                  </p:oleObj>
                </mc:Choice>
                <mc:Fallback>
                  <p:oleObj name="Формула" r:id="rId7" imgW="469800" imgH="431640" progId="Equation.3">
                    <p:embed/>
                    <p:pic>
                      <p:nvPicPr>
                        <p:cNvPr id="0" name="Picture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36" y="768"/>
                          <a:ext cx="654" cy="48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9384" name="Object 4"/>
          <p:cNvGraphicFramePr>
            <a:graphicFrameLocks noChangeAspect="1"/>
          </p:cNvGraphicFramePr>
          <p:nvPr/>
        </p:nvGraphicFramePr>
        <p:xfrm>
          <a:off x="381000" y="4267200"/>
          <a:ext cx="4667250" cy="1344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9" name="Формула" r:id="rId9" imgW="2108160" imgH="609480" progId="Equation.3">
                  <p:embed/>
                </p:oleObj>
              </mc:Choice>
              <mc:Fallback>
                <p:oleObj name="Формула" r:id="rId9" imgW="2108160" imgH="609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4267200"/>
                        <a:ext cx="4667250" cy="1344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85" name="Object 5"/>
          <p:cNvGraphicFramePr>
            <a:graphicFrameLocks noChangeAspect="1"/>
          </p:cNvGraphicFramePr>
          <p:nvPr/>
        </p:nvGraphicFramePr>
        <p:xfrm>
          <a:off x="457200" y="5638800"/>
          <a:ext cx="2671763" cy="86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0" name="Формула" r:id="rId11" imgW="1206360" imgH="393480" progId="Equation.3">
                  <p:embed/>
                </p:oleObj>
              </mc:Choice>
              <mc:Fallback>
                <p:oleObj name="Формула" r:id="rId11" imgW="1206360" imgH="393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5638800"/>
                        <a:ext cx="2671763" cy="868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9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6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820000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9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9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6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3">
            <a:extLst>
              <a:ext uri="{FF2B5EF4-FFF2-40B4-BE49-F238E27FC236}">
                <a16:creationId xmlns:a16="http://schemas.microsoft.com/office/drawing/2014/main" id="{0195D32A-007E-4EBA-8083-30468D272D4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alt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Уравнение 2</a:t>
            </a:r>
          </a:p>
        </p:txBody>
      </p:sp>
    </p:spTree>
    <p:extLst>
      <p:ext uri="{BB962C8B-B14F-4D97-AF65-F5344CB8AC3E}">
        <p14:creationId xmlns:p14="http://schemas.microsoft.com/office/powerpoint/2010/main" val="75057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11"/>
          <p:cNvGraphicFramePr>
            <a:graphicFrameLocks noChangeAspect="1"/>
          </p:cNvGraphicFramePr>
          <p:nvPr/>
        </p:nvGraphicFramePr>
        <p:xfrm>
          <a:off x="395288" y="188913"/>
          <a:ext cx="7200900" cy="744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74" name="Формула" r:id="rId4" imgW="1930400" imgH="203200" progId="Equation.3">
                  <p:embed/>
                </p:oleObj>
              </mc:Choice>
              <mc:Fallback>
                <p:oleObj name="Формула" r:id="rId4" imgW="1930400" imgH="203200" progId="Equation.3">
                  <p:embed/>
                  <p:pic>
                    <p:nvPicPr>
                      <p:cNvPr id="33794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188913"/>
                        <a:ext cx="7200900" cy="744537"/>
                      </a:xfrm>
                      <a:prstGeom prst="rect">
                        <a:avLst/>
                      </a:prstGeom>
                      <a:solidFill>
                        <a:srgbClr val="FFFFCC"/>
                      </a:solidFill>
                      <a:ln w="222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2" name="Object 10"/>
          <p:cNvGraphicFramePr>
            <a:graphicFrameLocks noChangeAspect="1"/>
          </p:cNvGraphicFramePr>
          <p:nvPr/>
        </p:nvGraphicFramePr>
        <p:xfrm>
          <a:off x="0" y="1031875"/>
          <a:ext cx="8243888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75" name="Формула" r:id="rId6" imgW="2387600" imgH="203200" progId="Equation.3">
                  <p:embed/>
                </p:oleObj>
              </mc:Choice>
              <mc:Fallback>
                <p:oleObj name="Формула" r:id="rId6" imgW="2387600" imgH="203200" progId="Equation.3">
                  <p:embed/>
                  <p:pic>
                    <p:nvPicPr>
                      <p:cNvPr id="3082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031875"/>
                        <a:ext cx="8243888" cy="688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1" name="Object 9"/>
          <p:cNvGraphicFramePr>
            <a:graphicFrameLocks noChangeAspect="1"/>
          </p:cNvGraphicFramePr>
          <p:nvPr/>
        </p:nvGraphicFramePr>
        <p:xfrm>
          <a:off x="395288" y="1700213"/>
          <a:ext cx="7921625" cy="70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76" name="Формула" r:id="rId8" imgW="2235200" imgH="203200" progId="Equation.3">
                  <p:embed/>
                </p:oleObj>
              </mc:Choice>
              <mc:Fallback>
                <p:oleObj name="Формула" r:id="rId8" imgW="2235200" imgH="203200" progId="Equation.3">
                  <p:embed/>
                  <p:pic>
                    <p:nvPicPr>
                      <p:cNvPr id="3081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1700213"/>
                        <a:ext cx="7921625" cy="708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8" name="Object 6"/>
          <p:cNvGraphicFramePr>
            <a:graphicFrameLocks noChangeAspect="1"/>
          </p:cNvGraphicFramePr>
          <p:nvPr/>
        </p:nvGraphicFramePr>
        <p:xfrm>
          <a:off x="395288" y="3357563"/>
          <a:ext cx="5616575" cy="690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77" name="Формула" r:id="rId10" imgW="1625600" imgH="203200" progId="Equation.3">
                  <p:embed/>
                </p:oleObj>
              </mc:Choice>
              <mc:Fallback>
                <p:oleObj name="Формула" r:id="rId10" imgW="1625600" imgH="203200" progId="Equation.3">
                  <p:embed/>
                  <p:pic>
                    <p:nvPicPr>
                      <p:cNvPr id="307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3357563"/>
                        <a:ext cx="5616575" cy="6905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7" name="Object 5"/>
          <p:cNvGraphicFramePr>
            <a:graphicFrameLocks noChangeAspect="1"/>
          </p:cNvGraphicFramePr>
          <p:nvPr/>
        </p:nvGraphicFramePr>
        <p:xfrm>
          <a:off x="250825" y="4005263"/>
          <a:ext cx="2520950" cy="1243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78" name="Формула" r:id="rId12" imgW="927100" imgH="457200" progId="Equation.3">
                  <p:embed/>
                </p:oleObj>
              </mc:Choice>
              <mc:Fallback>
                <p:oleObj name="Формула" r:id="rId12" imgW="927100" imgH="457200" progId="Equation.3">
                  <p:embed/>
                  <p:pic>
                    <p:nvPicPr>
                      <p:cNvPr id="307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4005263"/>
                        <a:ext cx="2520950" cy="12430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395288" y="5194300"/>
          <a:ext cx="2016125" cy="166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79" name="Формула" r:id="rId14" imgW="799753" imgH="660113" progId="Equation.3">
                  <p:embed/>
                </p:oleObj>
              </mc:Choice>
              <mc:Fallback>
                <p:oleObj name="Формула" r:id="rId14" imgW="799753" imgH="660113" progId="Equation.3">
                  <p:embed/>
                  <p:pic>
                    <p:nvPicPr>
                      <p:cNvPr id="307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5194300"/>
                        <a:ext cx="2016125" cy="166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800" name="Rectangle 13"/>
          <p:cNvSpPr>
            <a:spLocks noChangeArrowheads="1"/>
          </p:cNvSpPr>
          <p:nvPr/>
        </p:nvSpPr>
        <p:spPr bwMode="auto">
          <a:xfrm>
            <a:off x="0" y="22891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ru-RU" b="0">
              <a:solidFill>
                <a:schemeClr val="tx1"/>
              </a:solidFill>
              <a:latin typeface="Batang" pitchFamily="18" charset="-127"/>
            </a:endParaRPr>
          </a:p>
        </p:txBody>
      </p:sp>
      <p:sp>
        <p:nvSpPr>
          <p:cNvPr id="33801" name="Rectangle 14"/>
          <p:cNvSpPr>
            <a:spLocks noChangeArrowheads="1"/>
          </p:cNvSpPr>
          <p:nvPr/>
        </p:nvSpPr>
        <p:spPr bwMode="auto">
          <a:xfrm>
            <a:off x="0" y="24892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ru-RU" b="0">
              <a:solidFill>
                <a:schemeClr val="tx1"/>
              </a:solidFill>
              <a:latin typeface="Batang" pitchFamily="18" charset="-127"/>
            </a:endParaRPr>
          </a:p>
        </p:txBody>
      </p:sp>
      <p:graphicFrame>
        <p:nvGraphicFramePr>
          <p:cNvPr id="3105" name="Object 33"/>
          <p:cNvGraphicFramePr>
            <a:graphicFrameLocks noGrp="1" noChangeAspect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983066429"/>
              </p:ext>
            </p:extLst>
          </p:nvPr>
        </p:nvGraphicFramePr>
        <p:xfrm>
          <a:off x="0" y="2420938"/>
          <a:ext cx="7632700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80" name="Формула" r:id="rId16" imgW="2146300" imgH="203200" progId="Equation.3">
                  <p:embed/>
                </p:oleObj>
              </mc:Choice>
              <mc:Fallback>
                <p:oleObj name="Формула" r:id="rId16" imgW="2146300" imgH="203200" progId="Equation.3">
                  <p:embed/>
                  <p:pic>
                    <p:nvPicPr>
                      <p:cNvPr id="3105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420938"/>
                        <a:ext cx="7632700" cy="720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4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041819271"/>
              </p:ext>
            </p:extLst>
          </p:nvPr>
        </p:nvGraphicFramePr>
        <p:xfrm>
          <a:off x="539750" y="411162"/>
          <a:ext cx="2951162" cy="2435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98" name="Формула" r:id="rId4" imgW="901800" imgH="711360" progId="Equation.3">
                  <p:embed/>
                </p:oleObj>
              </mc:Choice>
              <mc:Fallback>
                <p:oleObj name="Формула" r:id="rId4" imgW="901800" imgH="711360" progId="Equation.3">
                  <p:embed/>
                  <p:pic>
                    <p:nvPicPr>
                      <p:cNvPr id="3481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411162"/>
                        <a:ext cx="2951162" cy="2435225"/>
                      </a:xfrm>
                      <a:prstGeom prst="rect">
                        <a:avLst/>
                      </a:prstGeom>
                      <a:solidFill>
                        <a:schemeClr val="accent6"/>
                      </a:solidFill>
                      <a:ln w="222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61" name="Object 65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964993494"/>
              </p:ext>
            </p:extLst>
          </p:nvPr>
        </p:nvGraphicFramePr>
        <p:xfrm>
          <a:off x="250825" y="3644900"/>
          <a:ext cx="4465638" cy="2735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99" name="Формула" r:id="rId6" imgW="2540520" imgH="1499040" progId="Equation.3">
                  <p:embed/>
                </p:oleObj>
              </mc:Choice>
              <mc:Fallback>
                <p:oleObj name="Формула" r:id="rId6" imgW="2540520" imgH="1499040" progId="Equation.3">
                  <p:embed/>
                  <p:pic>
                    <p:nvPicPr>
                      <p:cNvPr id="4161" name="Object 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3644900"/>
                        <a:ext cx="4465638" cy="2735263"/>
                      </a:xfrm>
                      <a:prstGeom prst="rect">
                        <a:avLst/>
                      </a:prstGeom>
                      <a:solidFill>
                        <a:schemeClr val="accent6"/>
                      </a:solidFill>
                      <a:ln w="222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30" name="Oval 34"/>
          <p:cNvSpPr>
            <a:spLocks noChangeArrowheads="1"/>
          </p:cNvSpPr>
          <p:nvPr/>
        </p:nvSpPr>
        <p:spPr bwMode="auto">
          <a:xfrm>
            <a:off x="5437188" y="2132013"/>
            <a:ext cx="3167062" cy="3095625"/>
          </a:xfrm>
          <a:prstGeom prst="ellips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marL="342900" indent="-342900"/>
            <a:r>
              <a:rPr lang="ru-RU" sz="2800" b="0">
                <a:solidFill>
                  <a:schemeClr val="tx1"/>
                </a:solidFill>
                <a:latin typeface="Batang" pitchFamily="18" charset="-127"/>
              </a:rPr>
              <a:t>                       </a:t>
            </a:r>
          </a:p>
        </p:txBody>
      </p:sp>
      <p:sp>
        <p:nvSpPr>
          <p:cNvPr id="4131" name="Line 35"/>
          <p:cNvSpPr>
            <a:spLocks noChangeShapeType="1"/>
          </p:cNvSpPr>
          <p:nvPr/>
        </p:nvSpPr>
        <p:spPr bwMode="auto">
          <a:xfrm flipV="1">
            <a:off x="7092950" y="1700213"/>
            <a:ext cx="1588" cy="3816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32" name="Line 36"/>
          <p:cNvSpPr>
            <a:spLocks noChangeShapeType="1"/>
          </p:cNvSpPr>
          <p:nvPr/>
        </p:nvSpPr>
        <p:spPr bwMode="auto">
          <a:xfrm>
            <a:off x="4932363" y="3644900"/>
            <a:ext cx="41052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4133" name="Object 37"/>
          <p:cNvGraphicFramePr>
            <a:graphicFrameLocks noChangeAspect="1"/>
          </p:cNvGraphicFramePr>
          <p:nvPr/>
        </p:nvGraphicFramePr>
        <p:xfrm>
          <a:off x="7308850" y="1485900"/>
          <a:ext cx="287338" cy="658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00" name="Equation" r:id="rId8" imgW="164957" imgH="393359" progId="">
                  <p:embed/>
                </p:oleObj>
              </mc:Choice>
              <mc:Fallback>
                <p:oleObj name="Equation" r:id="rId8" imgW="164957" imgH="393359" progId="">
                  <p:embed/>
                  <p:pic>
                    <p:nvPicPr>
                      <p:cNvPr id="4133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8850" y="1485900"/>
                        <a:ext cx="287338" cy="658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40" name="Object 44"/>
          <p:cNvGraphicFramePr>
            <a:graphicFrameLocks noChangeAspect="1"/>
          </p:cNvGraphicFramePr>
          <p:nvPr/>
        </p:nvGraphicFramePr>
        <p:xfrm>
          <a:off x="7524750" y="4221163"/>
          <a:ext cx="1619250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01" name="Формула" r:id="rId10" imgW="647419" imgH="393529" progId="Equation.3">
                  <p:embed/>
                </p:oleObj>
              </mc:Choice>
              <mc:Fallback>
                <p:oleObj name="Формула" r:id="rId10" imgW="647419" imgH="393529" progId="Equation.3">
                  <p:embed/>
                  <p:pic>
                    <p:nvPicPr>
                      <p:cNvPr id="414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24750" y="4221163"/>
                        <a:ext cx="1619250" cy="984250"/>
                      </a:xfrm>
                      <a:prstGeom prst="rect">
                        <a:avLst/>
                      </a:prstGeom>
                      <a:solidFill>
                        <a:srgbClr val="FFCC99">
                          <a:alpha val="65881"/>
                        </a:srgbClr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43" name="Line 47"/>
          <p:cNvSpPr>
            <a:spLocks noChangeShapeType="1"/>
          </p:cNvSpPr>
          <p:nvPr/>
        </p:nvSpPr>
        <p:spPr bwMode="auto">
          <a:xfrm flipV="1">
            <a:off x="5435600" y="4076700"/>
            <a:ext cx="3168650" cy="1588"/>
          </a:xfrm>
          <a:prstGeom prst="line">
            <a:avLst/>
          </a:prstGeom>
          <a:noFill/>
          <a:ln w="34925">
            <a:solidFill>
              <a:srgbClr val="00008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44" name="Oval 48"/>
          <p:cNvSpPr>
            <a:spLocks noChangeArrowheads="1"/>
          </p:cNvSpPr>
          <p:nvPr/>
        </p:nvSpPr>
        <p:spPr bwMode="auto">
          <a:xfrm>
            <a:off x="8459788" y="3933825"/>
            <a:ext cx="215900" cy="215900"/>
          </a:xfrm>
          <a:prstGeom prst="ellipse">
            <a:avLst/>
          </a:prstGeom>
          <a:solidFill>
            <a:srgbClr val="FF0000"/>
          </a:solidFill>
          <a:ln w="222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ru-RU" sz="4400" i="1"/>
          </a:p>
        </p:txBody>
      </p:sp>
      <p:sp>
        <p:nvSpPr>
          <p:cNvPr id="4146" name="Oval 50"/>
          <p:cNvSpPr>
            <a:spLocks noChangeArrowheads="1"/>
          </p:cNvSpPr>
          <p:nvPr/>
        </p:nvSpPr>
        <p:spPr bwMode="auto">
          <a:xfrm>
            <a:off x="5364163" y="3500438"/>
            <a:ext cx="215900" cy="215900"/>
          </a:xfrm>
          <a:prstGeom prst="ellipse">
            <a:avLst/>
          </a:prstGeom>
          <a:solidFill>
            <a:srgbClr val="FF0000"/>
          </a:solidFill>
          <a:ln w="222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ru-RU" sz="4400" i="1"/>
          </a:p>
        </p:txBody>
      </p:sp>
      <p:graphicFrame>
        <p:nvGraphicFramePr>
          <p:cNvPr id="4148" name="Object 52"/>
          <p:cNvGraphicFramePr>
            <a:graphicFrameLocks noChangeAspect="1"/>
          </p:cNvGraphicFramePr>
          <p:nvPr/>
        </p:nvGraphicFramePr>
        <p:xfrm>
          <a:off x="5076825" y="3141663"/>
          <a:ext cx="360363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02" name="Формула" r:id="rId12" imgW="139700" imgH="139700" progId="Equation.3">
                  <p:embed/>
                </p:oleObj>
              </mc:Choice>
              <mc:Fallback>
                <p:oleObj name="Формула" r:id="rId12" imgW="139700" imgH="139700" progId="Equation.3">
                  <p:embed/>
                  <p:pic>
                    <p:nvPicPr>
                      <p:cNvPr id="4148" name="Object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825" y="3141663"/>
                        <a:ext cx="360363" cy="360362"/>
                      </a:xfrm>
                      <a:prstGeom prst="rect">
                        <a:avLst/>
                      </a:prstGeom>
                      <a:solidFill>
                        <a:srgbClr val="FFCC99">
                          <a:alpha val="50980"/>
                        </a:srgbClr>
                      </a:solidFill>
                      <a:ln w="12700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49" name="Object 53"/>
          <p:cNvGraphicFramePr>
            <a:graphicFrameLocks noChangeAspect="1"/>
          </p:cNvGraphicFramePr>
          <p:nvPr/>
        </p:nvGraphicFramePr>
        <p:xfrm>
          <a:off x="7164388" y="3644900"/>
          <a:ext cx="427037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03" name="Формула" r:id="rId14" imgW="253890" imgH="393529" progId="Equation.3">
                  <p:embed/>
                </p:oleObj>
              </mc:Choice>
              <mc:Fallback>
                <p:oleObj name="Формула" r:id="rId14" imgW="253890" imgH="393529" progId="Equation.3">
                  <p:embed/>
                  <p:pic>
                    <p:nvPicPr>
                      <p:cNvPr id="4149" name="Object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4388" y="3644900"/>
                        <a:ext cx="427037" cy="650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99CCFF">
                                <a:alpha val="45097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2225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56"/>
          <p:cNvGrpSpPr>
            <a:grpSpLocks/>
          </p:cNvGrpSpPr>
          <p:nvPr/>
        </p:nvGrpSpPr>
        <p:grpSpPr bwMode="auto">
          <a:xfrm>
            <a:off x="5148263" y="3240088"/>
            <a:ext cx="3744912" cy="717550"/>
            <a:chOff x="3107" y="2523"/>
            <a:chExt cx="2359" cy="452"/>
          </a:xfrm>
        </p:grpSpPr>
        <p:sp>
          <p:nvSpPr>
            <p:cNvPr id="34837" name="Text Box 57"/>
            <p:cNvSpPr txBox="1">
              <a:spLocks noChangeArrowheads="1"/>
            </p:cNvSpPr>
            <p:nvPr/>
          </p:nvSpPr>
          <p:spPr bwMode="auto">
            <a:xfrm>
              <a:off x="3107" y="2744"/>
              <a:ext cx="40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ru-RU" b="0">
                  <a:solidFill>
                    <a:schemeClr val="tx1"/>
                  </a:solidFill>
                </a:rPr>
                <a:t>-1</a:t>
              </a:r>
            </a:p>
          </p:txBody>
        </p:sp>
        <p:sp>
          <p:nvSpPr>
            <p:cNvPr id="34838" name="Text Box 58"/>
            <p:cNvSpPr txBox="1">
              <a:spLocks noChangeArrowheads="1"/>
            </p:cNvSpPr>
            <p:nvPr/>
          </p:nvSpPr>
          <p:spPr bwMode="auto">
            <a:xfrm>
              <a:off x="5239" y="2523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ru-RU" b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34839" name="Text Box 59"/>
            <p:cNvSpPr txBox="1">
              <a:spLocks noChangeArrowheads="1"/>
            </p:cNvSpPr>
            <p:nvPr/>
          </p:nvSpPr>
          <p:spPr bwMode="auto">
            <a:xfrm>
              <a:off x="4196" y="2704"/>
              <a:ext cx="18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ru-RU" b="0">
                  <a:solidFill>
                    <a:schemeClr val="tx1"/>
                  </a:solidFill>
                </a:rPr>
                <a:t>0</a:t>
              </a:r>
            </a:p>
          </p:txBody>
        </p:sp>
      </p:grpSp>
      <p:grpSp>
        <p:nvGrpSpPr>
          <p:cNvPr id="3" name="Group 60"/>
          <p:cNvGrpSpPr>
            <a:grpSpLocks/>
          </p:cNvGrpSpPr>
          <p:nvPr/>
        </p:nvGrpSpPr>
        <p:grpSpPr bwMode="auto">
          <a:xfrm>
            <a:off x="6805613" y="1628775"/>
            <a:ext cx="2338387" cy="2419350"/>
            <a:chOff x="4105" y="1480"/>
            <a:chExt cx="1473" cy="1524"/>
          </a:xfrm>
        </p:grpSpPr>
        <p:sp>
          <p:nvSpPr>
            <p:cNvPr id="34835" name="Rectangle 61"/>
            <p:cNvSpPr>
              <a:spLocks noChangeArrowheads="1"/>
            </p:cNvSpPr>
            <p:nvPr/>
          </p:nvSpPr>
          <p:spPr bwMode="auto">
            <a:xfrm>
              <a:off x="5351" y="2773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l"/>
              <a:r>
                <a:rPr lang="en-US" b="0" i="1">
                  <a:solidFill>
                    <a:schemeClr val="tx1"/>
                  </a:solidFill>
                </a:rPr>
                <a:t>x</a:t>
              </a:r>
              <a:r>
                <a:rPr lang="ru-RU" b="0">
                  <a:solidFill>
                    <a:schemeClr val="tx1"/>
                  </a:solidFill>
                </a:rPr>
                <a:t> </a:t>
              </a:r>
            </a:p>
          </p:txBody>
        </p:sp>
        <p:sp>
          <p:nvSpPr>
            <p:cNvPr id="34836" name="Rectangle 62"/>
            <p:cNvSpPr>
              <a:spLocks noChangeArrowheads="1"/>
            </p:cNvSpPr>
            <p:nvPr/>
          </p:nvSpPr>
          <p:spPr bwMode="auto">
            <a:xfrm>
              <a:off x="4105" y="1480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l"/>
              <a:r>
                <a:rPr lang="en-US" b="0" i="1">
                  <a:solidFill>
                    <a:schemeClr val="tx1"/>
                  </a:solidFill>
                </a:rPr>
                <a:t>y</a:t>
              </a:r>
              <a:r>
                <a:rPr lang="ru-RU" b="0">
                  <a:solidFill>
                    <a:schemeClr val="tx1"/>
                  </a:solidFill>
                </a:rPr>
                <a:t> </a:t>
              </a:r>
            </a:p>
          </p:txBody>
        </p:sp>
      </p:grpSp>
      <p:sp>
        <p:nvSpPr>
          <p:cNvPr id="4159" name="Oval 63"/>
          <p:cNvSpPr>
            <a:spLocks noChangeArrowheads="1"/>
          </p:cNvSpPr>
          <p:nvPr/>
        </p:nvSpPr>
        <p:spPr bwMode="auto">
          <a:xfrm>
            <a:off x="7056438" y="4040188"/>
            <a:ext cx="71437" cy="71437"/>
          </a:xfrm>
          <a:prstGeom prst="ellipse">
            <a:avLst/>
          </a:prstGeom>
          <a:solidFill>
            <a:srgbClr val="3366FF"/>
          </a:solidFill>
          <a:ln w="222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ru-RU" sz="4400" i="1"/>
          </a:p>
        </p:txBody>
      </p:sp>
      <p:sp>
        <p:nvSpPr>
          <p:cNvPr id="4160" name="Oval 64"/>
          <p:cNvSpPr>
            <a:spLocks noChangeArrowheads="1"/>
          </p:cNvSpPr>
          <p:nvPr/>
        </p:nvSpPr>
        <p:spPr bwMode="auto">
          <a:xfrm>
            <a:off x="5364163" y="4005263"/>
            <a:ext cx="215900" cy="215900"/>
          </a:xfrm>
          <a:prstGeom prst="ellipse">
            <a:avLst/>
          </a:prstGeom>
          <a:solidFill>
            <a:srgbClr val="FF0000"/>
          </a:solidFill>
          <a:ln w="222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ru-RU" sz="4400" i="1"/>
          </a:p>
        </p:txBody>
      </p:sp>
      <p:graphicFrame>
        <p:nvGraphicFramePr>
          <p:cNvPr id="4168" name="Object 72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4932363" y="4221163"/>
          <a:ext cx="1657350" cy="85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04" name="Формула" r:id="rId16" imgW="761669" imgH="393529" progId="Equation.3">
                  <p:embed/>
                </p:oleObj>
              </mc:Choice>
              <mc:Fallback>
                <p:oleObj name="Формула" r:id="rId16" imgW="761669" imgH="393529" progId="Equation.3">
                  <p:embed/>
                  <p:pic>
                    <p:nvPicPr>
                      <p:cNvPr id="4168" name="Object 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4221163"/>
                        <a:ext cx="1657350" cy="855662"/>
                      </a:xfrm>
                      <a:prstGeom prst="rect">
                        <a:avLst/>
                      </a:prstGeom>
                      <a:solidFill>
                        <a:srgbClr val="FFCC99">
                          <a:alpha val="65881"/>
                        </a:srgbClr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4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4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2000"/>
                                        <p:tgtEl>
                                          <p:spTgt spid="4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4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4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4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30" grpId="0" animBg="1"/>
      <p:bldP spid="4131" grpId="0" animBg="1"/>
      <p:bldP spid="4132" grpId="0" animBg="1"/>
      <p:bldP spid="4143" grpId="0" animBg="1"/>
      <p:bldP spid="4144" grpId="0" animBg="1"/>
      <p:bldP spid="4146" grpId="0" animBg="1"/>
      <p:bldP spid="4159" grpId="0" animBg="1"/>
      <p:bldP spid="416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57" name="Object 25"/>
          <p:cNvGraphicFramePr>
            <a:graphicFrameLocks noGrp="1" noChangeAspect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154292698"/>
              </p:ext>
            </p:extLst>
          </p:nvPr>
        </p:nvGraphicFramePr>
        <p:xfrm>
          <a:off x="6659563" y="188913"/>
          <a:ext cx="2087562" cy="1392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46" name="Формула" r:id="rId4" imgW="698760" imgH="406440" progId="Equation.3">
                  <p:embed/>
                </p:oleObj>
              </mc:Choice>
              <mc:Fallback>
                <p:oleObj name="Формула" r:id="rId4" imgW="698760" imgH="406440" progId="Equation.3">
                  <p:embed/>
                  <p:pic>
                    <p:nvPicPr>
                      <p:cNvPr id="18457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9563" y="188913"/>
                        <a:ext cx="2087562" cy="1392237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75000"/>
                        </a:schemeClr>
                      </a:solidFill>
                      <a:ln w="222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5" name="Object 3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963927467"/>
              </p:ext>
            </p:extLst>
          </p:nvPr>
        </p:nvGraphicFramePr>
        <p:xfrm>
          <a:off x="266700" y="42863"/>
          <a:ext cx="4648200" cy="307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47" name="Формула" r:id="rId6" imgW="2477160" imgH="1638720" progId="Equation.3">
                  <p:embed/>
                </p:oleObj>
              </mc:Choice>
              <mc:Fallback>
                <p:oleObj name="Формула" r:id="rId6" imgW="2477160" imgH="1638720" progId="Equation.3">
                  <p:embed/>
                  <p:pic>
                    <p:nvPicPr>
                      <p:cNvPr id="1843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" y="42863"/>
                        <a:ext cx="4648200" cy="3078162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75000"/>
                        </a:schemeClr>
                      </a:solidFill>
                      <a:ln w="222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4" name="Object 23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635375" y="3933825"/>
          <a:ext cx="1728788" cy="893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48" name="Формула" r:id="rId8" imgW="761669" imgH="393529" progId="Equation.3">
                  <p:embed/>
                </p:oleObj>
              </mc:Choice>
              <mc:Fallback>
                <p:oleObj name="Формула" r:id="rId8" imgW="761669" imgH="393529" progId="Equation.3">
                  <p:embed/>
                  <p:pic>
                    <p:nvPicPr>
                      <p:cNvPr id="35844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75" y="3933825"/>
                        <a:ext cx="1728788" cy="893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CC99">
                                <a:alpha val="65881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45" name="Oval 4"/>
          <p:cNvSpPr>
            <a:spLocks noChangeArrowheads="1"/>
          </p:cNvSpPr>
          <p:nvPr/>
        </p:nvSpPr>
        <p:spPr bwMode="auto">
          <a:xfrm>
            <a:off x="5437188" y="2132013"/>
            <a:ext cx="3167062" cy="3095625"/>
          </a:xfrm>
          <a:prstGeom prst="ellips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marL="342900" indent="-342900"/>
            <a:r>
              <a:rPr lang="ru-RU" sz="2800" b="0">
                <a:solidFill>
                  <a:schemeClr val="tx1"/>
                </a:solidFill>
                <a:latin typeface="Batang" pitchFamily="18" charset="-127"/>
              </a:rPr>
              <a:t>                       </a:t>
            </a:r>
          </a:p>
        </p:txBody>
      </p:sp>
      <p:sp>
        <p:nvSpPr>
          <p:cNvPr id="35846" name="Line 5"/>
          <p:cNvSpPr>
            <a:spLocks noChangeShapeType="1"/>
          </p:cNvSpPr>
          <p:nvPr/>
        </p:nvSpPr>
        <p:spPr bwMode="auto">
          <a:xfrm flipV="1">
            <a:off x="7092950" y="1700213"/>
            <a:ext cx="1588" cy="3816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47" name="Line 6"/>
          <p:cNvSpPr>
            <a:spLocks noChangeShapeType="1"/>
          </p:cNvSpPr>
          <p:nvPr/>
        </p:nvSpPr>
        <p:spPr bwMode="auto">
          <a:xfrm>
            <a:off x="4932363" y="3644900"/>
            <a:ext cx="41052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35848" name="Object 8"/>
          <p:cNvGraphicFramePr>
            <a:graphicFrameLocks noChangeAspect="1"/>
          </p:cNvGraphicFramePr>
          <p:nvPr/>
        </p:nvGraphicFramePr>
        <p:xfrm>
          <a:off x="7848600" y="4005263"/>
          <a:ext cx="12954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49" name="Формула" r:id="rId10" imgW="647419" imgH="393529" progId="Equation.3">
                  <p:embed/>
                </p:oleObj>
              </mc:Choice>
              <mc:Fallback>
                <p:oleObj name="Формула" r:id="rId10" imgW="647419" imgH="393529" progId="Equation.3">
                  <p:embed/>
                  <p:pic>
                    <p:nvPicPr>
                      <p:cNvPr id="35848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48600" y="4005263"/>
                        <a:ext cx="12954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CC99">
                                <a:alpha val="65881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49" name="Line 9"/>
          <p:cNvSpPr>
            <a:spLocks noChangeShapeType="1"/>
          </p:cNvSpPr>
          <p:nvPr/>
        </p:nvSpPr>
        <p:spPr bwMode="auto">
          <a:xfrm flipV="1">
            <a:off x="5435600" y="4076700"/>
            <a:ext cx="3168650" cy="1588"/>
          </a:xfrm>
          <a:prstGeom prst="line">
            <a:avLst/>
          </a:prstGeom>
          <a:noFill/>
          <a:ln w="34925">
            <a:solidFill>
              <a:srgbClr val="00008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850" name="Oval 10"/>
          <p:cNvSpPr>
            <a:spLocks noChangeArrowheads="1"/>
          </p:cNvSpPr>
          <p:nvPr/>
        </p:nvSpPr>
        <p:spPr bwMode="auto">
          <a:xfrm>
            <a:off x="8459788" y="3933825"/>
            <a:ext cx="215900" cy="215900"/>
          </a:xfrm>
          <a:prstGeom prst="ellipse">
            <a:avLst/>
          </a:prstGeom>
          <a:solidFill>
            <a:srgbClr val="FF0000"/>
          </a:solidFill>
          <a:ln w="222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ru-RU" sz="4400" i="1"/>
          </a:p>
        </p:txBody>
      </p:sp>
      <p:graphicFrame>
        <p:nvGraphicFramePr>
          <p:cNvPr id="35851" name="Object 12"/>
          <p:cNvGraphicFramePr>
            <a:graphicFrameLocks noChangeAspect="1"/>
          </p:cNvGraphicFramePr>
          <p:nvPr/>
        </p:nvGraphicFramePr>
        <p:xfrm>
          <a:off x="5003800" y="3213100"/>
          <a:ext cx="360363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50" name="Формула" r:id="rId12" imgW="139700" imgH="139700" progId="Equation.3">
                  <p:embed/>
                </p:oleObj>
              </mc:Choice>
              <mc:Fallback>
                <p:oleObj name="Формула" r:id="rId12" imgW="139700" imgH="139700" progId="Equation.3">
                  <p:embed/>
                  <p:pic>
                    <p:nvPicPr>
                      <p:cNvPr id="35851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3800" y="3213100"/>
                        <a:ext cx="360363" cy="360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CC99">
                                <a:alpha val="50980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52" name="Object 13"/>
          <p:cNvGraphicFramePr>
            <a:graphicFrameLocks noChangeAspect="1"/>
          </p:cNvGraphicFramePr>
          <p:nvPr/>
        </p:nvGraphicFramePr>
        <p:xfrm>
          <a:off x="7164388" y="3644900"/>
          <a:ext cx="427037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51" name="Формула" r:id="rId14" imgW="253890" imgH="393529" progId="Equation.3">
                  <p:embed/>
                </p:oleObj>
              </mc:Choice>
              <mc:Fallback>
                <p:oleObj name="Формула" r:id="rId14" imgW="253890" imgH="393529" progId="Equation.3">
                  <p:embed/>
                  <p:pic>
                    <p:nvPicPr>
                      <p:cNvPr id="35852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4388" y="3644900"/>
                        <a:ext cx="427037" cy="650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99CCFF">
                                <a:alpha val="45097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2225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5076825" y="3141663"/>
            <a:ext cx="3817938" cy="798512"/>
            <a:chOff x="3107" y="2523"/>
            <a:chExt cx="2359" cy="503"/>
          </a:xfrm>
        </p:grpSpPr>
        <p:sp>
          <p:nvSpPr>
            <p:cNvPr id="35878" name="Text Box 15"/>
            <p:cNvSpPr txBox="1">
              <a:spLocks noChangeArrowheads="1"/>
            </p:cNvSpPr>
            <p:nvPr/>
          </p:nvSpPr>
          <p:spPr bwMode="auto">
            <a:xfrm>
              <a:off x="3107" y="2795"/>
              <a:ext cx="40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ru-RU" b="0">
                  <a:solidFill>
                    <a:schemeClr val="tx1"/>
                  </a:solidFill>
                </a:rPr>
                <a:t>-1</a:t>
              </a:r>
            </a:p>
          </p:txBody>
        </p:sp>
        <p:sp>
          <p:nvSpPr>
            <p:cNvPr id="35879" name="Text Box 16"/>
            <p:cNvSpPr txBox="1">
              <a:spLocks noChangeArrowheads="1"/>
            </p:cNvSpPr>
            <p:nvPr/>
          </p:nvSpPr>
          <p:spPr bwMode="auto">
            <a:xfrm>
              <a:off x="5239" y="2523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ru-RU" b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35880" name="Text Box 17"/>
            <p:cNvSpPr txBox="1">
              <a:spLocks noChangeArrowheads="1"/>
            </p:cNvSpPr>
            <p:nvPr/>
          </p:nvSpPr>
          <p:spPr bwMode="auto">
            <a:xfrm>
              <a:off x="4196" y="2795"/>
              <a:ext cx="18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ru-RU" b="0">
                  <a:solidFill>
                    <a:schemeClr val="tx1"/>
                  </a:solidFill>
                </a:rPr>
                <a:t>0</a:t>
              </a:r>
            </a:p>
          </p:txBody>
        </p:sp>
      </p:grp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6805613" y="1628775"/>
            <a:ext cx="2338387" cy="2419350"/>
            <a:chOff x="4105" y="1480"/>
            <a:chExt cx="1473" cy="1524"/>
          </a:xfrm>
        </p:grpSpPr>
        <p:sp>
          <p:nvSpPr>
            <p:cNvPr id="35876" name="Rectangle 19"/>
            <p:cNvSpPr>
              <a:spLocks noChangeArrowheads="1"/>
            </p:cNvSpPr>
            <p:nvPr/>
          </p:nvSpPr>
          <p:spPr bwMode="auto">
            <a:xfrm>
              <a:off x="5351" y="2773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l"/>
              <a:r>
                <a:rPr lang="en-US" b="0" i="1">
                  <a:solidFill>
                    <a:schemeClr val="tx1"/>
                  </a:solidFill>
                </a:rPr>
                <a:t>x</a:t>
              </a:r>
              <a:r>
                <a:rPr lang="ru-RU" b="0">
                  <a:solidFill>
                    <a:schemeClr val="tx1"/>
                  </a:solidFill>
                </a:rPr>
                <a:t> </a:t>
              </a:r>
            </a:p>
          </p:txBody>
        </p:sp>
        <p:sp>
          <p:nvSpPr>
            <p:cNvPr id="35877" name="Rectangle 20"/>
            <p:cNvSpPr>
              <a:spLocks noChangeArrowheads="1"/>
            </p:cNvSpPr>
            <p:nvPr/>
          </p:nvSpPr>
          <p:spPr bwMode="auto">
            <a:xfrm>
              <a:off x="4105" y="1480"/>
              <a:ext cx="22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l"/>
              <a:r>
                <a:rPr lang="en-US" b="0" i="1">
                  <a:solidFill>
                    <a:schemeClr val="tx1"/>
                  </a:solidFill>
                </a:rPr>
                <a:t>y</a:t>
              </a:r>
              <a:r>
                <a:rPr lang="ru-RU" b="0">
                  <a:solidFill>
                    <a:schemeClr val="tx1"/>
                  </a:solidFill>
                </a:rPr>
                <a:t> </a:t>
              </a:r>
            </a:p>
          </p:txBody>
        </p:sp>
      </p:grpSp>
      <p:sp>
        <p:nvSpPr>
          <p:cNvPr id="35855" name="Oval 21"/>
          <p:cNvSpPr>
            <a:spLocks noChangeArrowheads="1"/>
          </p:cNvSpPr>
          <p:nvPr/>
        </p:nvSpPr>
        <p:spPr bwMode="auto">
          <a:xfrm>
            <a:off x="7056438" y="4040188"/>
            <a:ext cx="71437" cy="71437"/>
          </a:xfrm>
          <a:prstGeom prst="ellipse">
            <a:avLst/>
          </a:prstGeom>
          <a:solidFill>
            <a:srgbClr val="3366FF"/>
          </a:solidFill>
          <a:ln w="222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ru-RU" sz="4400" i="1"/>
          </a:p>
        </p:txBody>
      </p:sp>
      <p:sp>
        <p:nvSpPr>
          <p:cNvPr id="18460" name="Line 28"/>
          <p:cNvSpPr>
            <a:spLocks noChangeShapeType="1"/>
          </p:cNvSpPr>
          <p:nvPr/>
        </p:nvSpPr>
        <p:spPr bwMode="auto">
          <a:xfrm>
            <a:off x="5003800" y="1196975"/>
            <a:ext cx="1511300" cy="0"/>
          </a:xfrm>
          <a:prstGeom prst="line">
            <a:avLst/>
          </a:prstGeom>
          <a:noFill/>
          <a:ln w="73025">
            <a:solidFill>
              <a:srgbClr val="FF0000"/>
            </a:solidFill>
            <a:round/>
            <a:headEnd/>
            <a:tailEnd type="triangle" w="med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62" name="Arc 30"/>
          <p:cNvSpPr>
            <a:spLocks/>
          </p:cNvSpPr>
          <p:nvPr/>
        </p:nvSpPr>
        <p:spPr bwMode="auto">
          <a:xfrm rot="16318195" flipH="1">
            <a:off x="4733132" y="2855119"/>
            <a:ext cx="3098800" cy="1671637"/>
          </a:xfrm>
          <a:custGeom>
            <a:avLst/>
            <a:gdLst>
              <a:gd name="T0" fmla="*/ 2147483647 w 43200"/>
              <a:gd name="T1" fmla="*/ 2147483647 h 23384"/>
              <a:gd name="T2" fmla="*/ 2147483647 w 43200"/>
              <a:gd name="T3" fmla="*/ 2147483647 h 23384"/>
              <a:gd name="T4" fmla="*/ 2147483647 w 43200"/>
              <a:gd name="T5" fmla="*/ 2147483647 h 2338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3200" h="23384" fill="none" extrusionOk="0">
                <a:moveTo>
                  <a:pt x="34" y="22824"/>
                </a:moveTo>
                <a:cubicBezTo>
                  <a:pt x="11" y="22416"/>
                  <a:pt x="0" y="22008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199" y="22195"/>
                  <a:pt x="43175" y="22790"/>
                  <a:pt x="43126" y="23384"/>
                </a:cubicBezTo>
              </a:path>
              <a:path w="43200" h="23384" stroke="0" extrusionOk="0">
                <a:moveTo>
                  <a:pt x="34" y="22824"/>
                </a:moveTo>
                <a:cubicBezTo>
                  <a:pt x="11" y="22416"/>
                  <a:pt x="0" y="22008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199" y="22195"/>
                  <a:pt x="43175" y="22790"/>
                  <a:pt x="43126" y="23384"/>
                </a:cubicBezTo>
                <a:lnTo>
                  <a:pt x="21600" y="21600"/>
                </a:lnTo>
                <a:lnTo>
                  <a:pt x="34" y="22824"/>
                </a:lnTo>
                <a:close/>
              </a:path>
            </a:pathLst>
          </a:custGeom>
          <a:noFill/>
          <a:ln w="5397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858" name="Rectangle 32"/>
          <p:cNvSpPr>
            <a:spLocks noChangeArrowheads="1"/>
          </p:cNvSpPr>
          <p:nvPr/>
        </p:nvSpPr>
        <p:spPr bwMode="auto">
          <a:xfrm>
            <a:off x="0" y="364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ru-RU" sz="4400" i="1"/>
          </a:p>
        </p:txBody>
      </p:sp>
      <p:graphicFrame>
        <p:nvGraphicFramePr>
          <p:cNvPr id="18463" name="Object 31"/>
          <p:cNvGraphicFramePr>
            <a:graphicFrameLocks noChangeAspect="1"/>
          </p:cNvGraphicFramePr>
          <p:nvPr/>
        </p:nvGraphicFramePr>
        <p:xfrm>
          <a:off x="7164388" y="1557338"/>
          <a:ext cx="482600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52" name="Формула" r:id="rId16" imgW="241195" imgH="393529" progId="Equation.3">
                  <p:embed/>
                </p:oleObj>
              </mc:Choice>
              <mc:Fallback>
                <p:oleObj name="Формула" r:id="rId16" imgW="241195" imgH="393529" progId="Equation.3">
                  <p:embed/>
                  <p:pic>
                    <p:nvPicPr>
                      <p:cNvPr id="18463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4388" y="1557338"/>
                        <a:ext cx="482600" cy="792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65" name="Oval 33"/>
          <p:cNvSpPr>
            <a:spLocks noChangeArrowheads="1"/>
          </p:cNvSpPr>
          <p:nvPr/>
        </p:nvSpPr>
        <p:spPr bwMode="auto">
          <a:xfrm>
            <a:off x="7019925" y="2060575"/>
            <a:ext cx="144463" cy="106363"/>
          </a:xfrm>
          <a:prstGeom prst="ellipse">
            <a:avLst/>
          </a:prstGeom>
          <a:solidFill>
            <a:srgbClr val="3366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l"/>
            <a:endParaRPr lang="ru-RU" sz="4400" i="1"/>
          </a:p>
        </p:txBody>
      </p:sp>
      <p:sp>
        <p:nvSpPr>
          <p:cNvPr id="18466" name="Oval 34"/>
          <p:cNvSpPr>
            <a:spLocks noChangeArrowheads="1"/>
          </p:cNvSpPr>
          <p:nvPr/>
        </p:nvSpPr>
        <p:spPr bwMode="auto">
          <a:xfrm>
            <a:off x="7019925" y="5157788"/>
            <a:ext cx="179388" cy="179387"/>
          </a:xfrm>
          <a:prstGeom prst="ellipse">
            <a:avLst/>
          </a:prstGeom>
          <a:solidFill>
            <a:srgbClr val="3366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l"/>
            <a:endParaRPr lang="ru-RU" sz="4400" i="1"/>
          </a:p>
        </p:txBody>
      </p:sp>
      <p:graphicFrame>
        <p:nvGraphicFramePr>
          <p:cNvPr id="18476" name="Object 44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7019925" y="5445125"/>
          <a:ext cx="511175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53" name="Формула" r:id="rId18" imgW="253890" imgH="393529" progId="Equation.3">
                  <p:embed/>
                </p:oleObj>
              </mc:Choice>
              <mc:Fallback>
                <p:oleObj name="Формула" r:id="rId18" imgW="253890" imgH="393529" progId="Equation.3">
                  <p:embed/>
                  <p:pic>
                    <p:nvPicPr>
                      <p:cNvPr id="18476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9925" y="5445125"/>
                        <a:ext cx="511175" cy="792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79" name="Object 47"/>
          <p:cNvGraphicFramePr>
            <a:graphicFrameLocks noChangeAspect="1"/>
          </p:cNvGraphicFramePr>
          <p:nvPr/>
        </p:nvGraphicFramePr>
        <p:xfrm>
          <a:off x="2916238" y="4149725"/>
          <a:ext cx="72390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54" name="Формула" r:id="rId20" imgW="329914" imgH="177646" progId="Equation.3">
                  <p:embed/>
                </p:oleObj>
              </mc:Choice>
              <mc:Fallback>
                <p:oleObj name="Формула" r:id="rId20" imgW="329914" imgH="177646" progId="Equation.3">
                  <p:embed/>
                  <p:pic>
                    <p:nvPicPr>
                      <p:cNvPr id="18479" name="Object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6238" y="4149725"/>
                        <a:ext cx="723900" cy="39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80" name="AutoShape 48"/>
          <p:cNvSpPr>
            <a:spLocks noChangeArrowheads="1"/>
          </p:cNvSpPr>
          <p:nvPr/>
        </p:nvSpPr>
        <p:spPr bwMode="auto">
          <a:xfrm>
            <a:off x="8388350" y="3789363"/>
            <a:ext cx="338138" cy="555625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ru-RU" sz="4400" i="1"/>
          </a:p>
        </p:txBody>
      </p:sp>
      <p:sp>
        <p:nvSpPr>
          <p:cNvPr id="35865" name="Oval 22"/>
          <p:cNvSpPr>
            <a:spLocks noChangeArrowheads="1"/>
          </p:cNvSpPr>
          <p:nvPr/>
        </p:nvSpPr>
        <p:spPr bwMode="auto">
          <a:xfrm>
            <a:off x="5364163" y="4005263"/>
            <a:ext cx="215900" cy="215900"/>
          </a:xfrm>
          <a:prstGeom prst="ellipse">
            <a:avLst/>
          </a:prstGeom>
          <a:solidFill>
            <a:srgbClr val="FF0000"/>
          </a:solidFill>
          <a:ln w="222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ru-RU" sz="4400" i="1"/>
          </a:p>
        </p:txBody>
      </p:sp>
      <p:sp>
        <p:nvSpPr>
          <p:cNvPr id="35866" name="Oval 11"/>
          <p:cNvSpPr>
            <a:spLocks noChangeArrowheads="1"/>
          </p:cNvSpPr>
          <p:nvPr/>
        </p:nvSpPr>
        <p:spPr bwMode="auto">
          <a:xfrm>
            <a:off x="5364163" y="3500438"/>
            <a:ext cx="215900" cy="215900"/>
          </a:xfrm>
          <a:prstGeom prst="ellipse">
            <a:avLst/>
          </a:prstGeom>
          <a:solidFill>
            <a:srgbClr val="FF0000"/>
          </a:solidFill>
          <a:ln w="222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ru-RU" sz="4400" i="1"/>
          </a:p>
        </p:txBody>
      </p:sp>
      <p:sp>
        <p:nvSpPr>
          <p:cNvPr id="18481" name="Line 49"/>
          <p:cNvSpPr>
            <a:spLocks noChangeShapeType="1"/>
          </p:cNvSpPr>
          <p:nvPr/>
        </p:nvSpPr>
        <p:spPr bwMode="auto">
          <a:xfrm>
            <a:off x="2843213" y="4560888"/>
            <a:ext cx="649287" cy="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61" name="Oval 29"/>
          <p:cNvSpPr>
            <a:spLocks noChangeArrowheads="1"/>
          </p:cNvSpPr>
          <p:nvPr/>
        </p:nvSpPr>
        <p:spPr bwMode="auto">
          <a:xfrm>
            <a:off x="8532813" y="3573463"/>
            <a:ext cx="179387" cy="179387"/>
          </a:xfrm>
          <a:prstGeom prst="ellipse">
            <a:avLst/>
          </a:prstGeom>
          <a:solidFill>
            <a:srgbClr val="3366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l"/>
            <a:endParaRPr lang="ru-RU" sz="4400" i="1"/>
          </a:p>
        </p:txBody>
      </p:sp>
      <p:graphicFrame>
        <p:nvGraphicFramePr>
          <p:cNvPr id="18482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7817903"/>
              </p:ext>
            </p:extLst>
          </p:nvPr>
        </p:nvGraphicFramePr>
        <p:xfrm>
          <a:off x="688975" y="9525"/>
          <a:ext cx="4021138" cy="2408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55" name="Формула" r:id="rId22" imgW="1587960" imgH="851040" progId="Equation.3">
                  <p:embed/>
                </p:oleObj>
              </mc:Choice>
              <mc:Fallback>
                <p:oleObj name="Формула" r:id="rId22" imgW="1587960" imgH="851040" progId="Equation.3">
                  <p:embed/>
                  <p:pic>
                    <p:nvPicPr>
                      <p:cNvPr id="18482" name="Object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8975" y="9525"/>
                        <a:ext cx="4021138" cy="2408238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75000"/>
                        </a:schemeClr>
                      </a:solidFill>
                      <a:ln w="222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83" name="Object 51"/>
          <p:cNvGraphicFramePr>
            <a:graphicFrameLocks noChangeAspect="1"/>
          </p:cNvGraphicFramePr>
          <p:nvPr/>
        </p:nvGraphicFramePr>
        <p:xfrm>
          <a:off x="4284663" y="3141663"/>
          <a:ext cx="800100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56" name="Формула" r:id="rId24" imgW="342603" imgH="177646" progId="Equation.3">
                  <p:embed/>
                </p:oleObj>
              </mc:Choice>
              <mc:Fallback>
                <p:oleObj name="Формула" r:id="rId24" imgW="342603" imgH="177646" progId="Equation.3">
                  <p:embed/>
                  <p:pic>
                    <p:nvPicPr>
                      <p:cNvPr id="18483" name="Object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4663" y="3141663"/>
                        <a:ext cx="800100" cy="411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84" name="Line 52"/>
          <p:cNvSpPr>
            <a:spLocks noChangeShapeType="1"/>
          </p:cNvSpPr>
          <p:nvPr/>
        </p:nvSpPr>
        <p:spPr bwMode="auto">
          <a:xfrm>
            <a:off x="4211638" y="3573463"/>
            <a:ext cx="649287" cy="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18485" name="Object 53"/>
          <p:cNvGraphicFramePr>
            <a:graphicFrameLocks noChangeAspect="1"/>
          </p:cNvGraphicFramePr>
          <p:nvPr/>
        </p:nvGraphicFramePr>
        <p:xfrm>
          <a:off x="955675" y="3327400"/>
          <a:ext cx="3616325" cy="327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57" name="Формула" r:id="rId26" imgW="2108520" imgH="1905480" progId="Equation.3">
                  <p:embed/>
                </p:oleObj>
              </mc:Choice>
              <mc:Fallback>
                <p:oleObj name="Формула" r:id="rId26" imgW="2108520" imgH="1905480" progId="Equation.3">
                  <p:embed/>
                  <p:pic>
                    <p:nvPicPr>
                      <p:cNvPr id="18485" name="Object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5675" y="3327400"/>
                        <a:ext cx="3616325" cy="3279775"/>
                      </a:xfrm>
                      <a:prstGeom prst="rect">
                        <a:avLst/>
                      </a:prstGeom>
                      <a:solidFill>
                        <a:srgbClr val="FFCC00"/>
                      </a:solidFill>
                      <a:ln w="222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86" name="Text Box 54"/>
          <p:cNvSpPr txBox="1">
            <a:spLocks noChangeArrowheads="1"/>
          </p:cNvSpPr>
          <p:nvPr/>
        </p:nvSpPr>
        <p:spPr bwMode="auto">
          <a:xfrm>
            <a:off x="5364163" y="0"/>
            <a:ext cx="431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5400" b="0">
                <a:solidFill>
                  <a:srgbClr val="FF3300"/>
                </a:solidFill>
                <a:latin typeface="Batang" pitchFamily="18" charset="-127"/>
              </a:rPr>
              <a:t>?</a:t>
            </a:r>
          </a:p>
        </p:txBody>
      </p:sp>
      <p:graphicFrame>
        <p:nvGraphicFramePr>
          <p:cNvPr id="18487" name="Object 55"/>
          <p:cNvGraphicFramePr>
            <a:graphicFrameLocks noChangeAspect="1"/>
          </p:cNvGraphicFramePr>
          <p:nvPr/>
        </p:nvGraphicFramePr>
        <p:xfrm>
          <a:off x="7308850" y="4149725"/>
          <a:ext cx="533400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58" name="Формула" r:id="rId28" imgW="228402" imgH="177646" progId="Equation.3">
                  <p:embed/>
                </p:oleObj>
              </mc:Choice>
              <mc:Fallback>
                <p:oleObj name="Формула" r:id="rId28" imgW="228402" imgH="177646" progId="Equation.3">
                  <p:embed/>
                  <p:pic>
                    <p:nvPicPr>
                      <p:cNvPr id="18487" name="Object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8850" y="4149725"/>
                        <a:ext cx="533400" cy="411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88" name="Line 56"/>
          <p:cNvSpPr>
            <a:spLocks noChangeShapeType="1"/>
          </p:cNvSpPr>
          <p:nvPr/>
        </p:nvSpPr>
        <p:spPr bwMode="auto">
          <a:xfrm>
            <a:off x="7235825" y="4581525"/>
            <a:ext cx="649288" cy="1588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8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1000" fill="hold"/>
                                        <p:tgtEl>
                                          <p:spTgt spid="18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1000" fill="hold"/>
                                        <p:tgtEl>
                                          <p:spTgt spid="18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1000" fill="hold"/>
                                        <p:tgtEl>
                                          <p:spTgt spid="18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7" dur="1000" fill="hold"/>
                                        <p:tgtEl>
                                          <p:spTgt spid="18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9" dur="2000" fill="hold"/>
                                        <p:tgtEl>
                                          <p:spTgt spid="18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33526E-6 C -1.94444E-6 0.12648 -0.07864 0.22937 -0.17465 0.22937 C -0.27135 0.22937 -0.34844 0.12648 -0.34844 -4.33526E-6 C -0.34844 -0.12485 -0.27135 -0.22543 -0.17465 -0.22543 C -0.07864 -0.22543 -1.94444E-6 -0.12485 -1.94444E-6 -4.33526E-6 Z " pathEditMode="relative" rAng="5400000" ptsTypes="fffff">
                                      <p:cBhvr>
                                        <p:cTn id="28" dur="2000" spd="-100000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1000"/>
                                        <p:tgtEl>
                                          <p:spTgt spid="18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1000"/>
                                        <p:tgtEl>
                                          <p:spTgt spid="18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7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1233 -0.01641 -0.00018 -0.04462 -0.01285 -0.0615 C -0.01841 -0.08393 -0.0217 -0.10797 -0.03507 -0.12485 C -0.03733 -0.13364 -0.04115 -0.14104 -0.04775 -0.14381 C -0.06077 -0.1704 -0.04792 -0.14797 -0.05886 -0.16069 C -0.06615 -0.16901 -0.06719 -0.17364 -0.07622 -0.17757 C -0.08386 -0.18774 -0.09479 -0.19237 -0.10486 -0.19676 C -0.10764 -0.1993 -0.1099 -0.20277 -0.11285 -0.20508 C -0.12136 -0.21156 -0.13212 -0.21202 -0.14132 -0.21572 C -0.1415 -0.21572 -0.15313 -0.22081 -0.15556 -0.22196 C -0.15712 -0.22265 -0.16042 -0.22427 -0.16042 -0.22427 C -0.1625 -0.22358 -0.16667 -0.22196 -0.16667 -0.22196 " pathEditMode="relative" ptsTypes="fffffffffffA">
                                      <p:cBhvr>
                                        <p:cTn id="38" dur="2000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300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2000"/>
                                        <p:tgtEl>
                                          <p:spTgt spid="18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18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2000"/>
                                        <p:tgtEl>
                                          <p:spTgt spid="18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18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500"/>
                                        <p:tgtEl>
                                          <p:spTgt spid="18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4" dur="2000"/>
                                        <p:tgtEl>
                                          <p:spTgt spid="18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1000"/>
                                        <p:tgtEl>
                                          <p:spTgt spid="18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0" dur="1000"/>
                                        <p:tgtEl>
                                          <p:spTgt spid="18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8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80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83" dur="2000"/>
                                        <p:tgtEl>
                                          <p:spTgt spid="18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6" presetID="18" presetClass="entr" presetSubtype="1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8" dur="500"/>
                                        <p:tgtEl>
                                          <p:spTgt spid="18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3" dur="2000"/>
                                        <p:tgtEl>
                                          <p:spTgt spid="1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8" dur="2000"/>
                                        <p:tgtEl>
                                          <p:spTgt spid="18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60" grpId="0" animBg="1"/>
      <p:bldP spid="18462" grpId="0" animBg="1"/>
      <p:bldP spid="18465" grpId="0" animBg="1"/>
      <p:bldP spid="18466" grpId="0" animBg="1"/>
      <p:bldP spid="18480" grpId="0" animBg="1"/>
      <p:bldP spid="18481" grpId="0" animBg="1"/>
      <p:bldP spid="18461" grpId="0" animBg="1"/>
      <p:bldP spid="18461" grpId="1" animBg="1"/>
      <p:bldP spid="18461" grpId="2" animBg="1"/>
      <p:bldP spid="18484" grpId="0" animBg="1"/>
      <p:bldP spid="18484" grpId="1" animBg="1"/>
      <p:bldP spid="18486" grpId="0" build="allAtOnce"/>
      <p:bldP spid="18486" grpId="1" build="allAtOnce"/>
      <p:bldP spid="1848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946525"/>
          </a:xfrm>
        </p:spPr>
        <p:txBody>
          <a:bodyPr/>
          <a:lstStyle/>
          <a:p>
            <a:r>
              <a:rPr lang="ru-RU" sz="3600"/>
              <a:t>«Метод решения хорош тем, что если с самого начала мы можем предвидеть и впоследствии подтвердить это, то, следуя этому, мы достигнем цели»</a:t>
            </a:r>
            <a:br>
              <a:rPr lang="ru-RU" sz="3600"/>
            </a:br>
            <a:r>
              <a:rPr lang="ru-RU" sz="3600"/>
              <a:t>                                        </a:t>
            </a:r>
            <a:r>
              <a:rPr lang="ru-RU" sz="3200" i="1"/>
              <a:t>Вильгельм Лейбниц</a:t>
            </a:r>
          </a:p>
        </p:txBody>
      </p:sp>
      <p:pic>
        <p:nvPicPr>
          <p:cNvPr id="16386" name="Содержимое 3" descr="http://upload.wikimedia.org/wikipedia/commons/6/6a/Gottfried_Wilhelm_von_Leibniz.jpg?uselang=ru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00113" y="3213100"/>
            <a:ext cx="3024187" cy="33845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3">
            <a:extLst>
              <a:ext uri="{FF2B5EF4-FFF2-40B4-BE49-F238E27FC236}">
                <a16:creationId xmlns:a16="http://schemas.microsoft.com/office/drawing/2014/main" id="{0195D32A-007E-4EBA-8083-30468D272D4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alt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Уравнение 3</a:t>
            </a:r>
          </a:p>
        </p:txBody>
      </p:sp>
    </p:spTree>
    <p:extLst>
      <p:ext uri="{BB962C8B-B14F-4D97-AF65-F5344CB8AC3E}">
        <p14:creationId xmlns:p14="http://schemas.microsoft.com/office/powerpoint/2010/main" val="258964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3125788" y="188913"/>
          <a:ext cx="3960812" cy="954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61" name="Формула" r:id="rId3" imgW="1790640" imgH="431640" progId="Equation.3">
                  <p:embed/>
                </p:oleObj>
              </mc:Choice>
              <mc:Fallback>
                <p:oleObj name="Формула" r:id="rId3" imgW="1790640" imgH="431640" progId="Equation.3">
                  <p:embed/>
                  <p:pic>
                    <p:nvPicPr>
                      <p:cNvPr id="5325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5788" y="188913"/>
                        <a:ext cx="3960812" cy="954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259" name="Rectangle 3"/>
          <p:cNvSpPr>
            <a:spLocks noChangeArrowheads="1"/>
          </p:cNvSpPr>
          <p:nvPr/>
        </p:nvSpPr>
        <p:spPr bwMode="auto">
          <a:xfrm>
            <a:off x="533400" y="469900"/>
            <a:ext cx="3200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>
                <a:latin typeface="Calibri" pitchFamily="34" charset="0"/>
              </a:rPr>
              <a:t>а). </a:t>
            </a:r>
            <a:r>
              <a:rPr lang="en-US">
                <a:latin typeface="Calibri" pitchFamily="34" charset="0"/>
              </a:rPr>
              <a:t> </a:t>
            </a:r>
            <a:r>
              <a:rPr lang="ru-RU">
                <a:latin typeface="Calibri" pitchFamily="34" charset="0"/>
              </a:rPr>
              <a:t>Решите уравнение</a:t>
            </a:r>
          </a:p>
        </p:txBody>
      </p:sp>
      <p:sp>
        <p:nvSpPr>
          <p:cNvPr id="53260" name="Rectangle 102"/>
          <p:cNvSpPr>
            <a:spLocks noChangeArrowheads="1"/>
          </p:cNvSpPr>
          <p:nvPr/>
        </p:nvSpPr>
        <p:spPr bwMode="auto">
          <a:xfrm>
            <a:off x="304800" y="1187450"/>
            <a:ext cx="800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>
                <a:latin typeface="Calibri" pitchFamily="34" charset="0"/>
              </a:rPr>
              <a:t>б). Найдите все корни этого уравнения, принадлежащие отрезку </a:t>
            </a:r>
          </a:p>
        </p:txBody>
      </p:sp>
      <p:graphicFrame>
        <p:nvGraphicFramePr>
          <p:cNvPr id="53251" name="Object 3"/>
          <p:cNvGraphicFramePr>
            <a:graphicFrameLocks noChangeAspect="1"/>
          </p:cNvGraphicFramePr>
          <p:nvPr/>
        </p:nvGraphicFramePr>
        <p:xfrm>
          <a:off x="7467600" y="990600"/>
          <a:ext cx="1150938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62" name="Формула" r:id="rId5" imgW="520560" imgH="431640" progId="Equation.3">
                  <p:embed/>
                </p:oleObj>
              </mc:Choice>
              <mc:Fallback>
                <p:oleObj name="Формула" r:id="rId5" imgW="520560" imgH="431640" progId="Equation.3">
                  <p:embed/>
                  <p:pic>
                    <p:nvPicPr>
                      <p:cNvPr id="5325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67600" y="990600"/>
                        <a:ext cx="1150938" cy="762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00" name="Object 4"/>
          <p:cNvGraphicFramePr>
            <a:graphicFrameLocks noChangeAspect="1"/>
          </p:cNvGraphicFramePr>
          <p:nvPr/>
        </p:nvGraphicFramePr>
        <p:xfrm>
          <a:off x="492125" y="1568450"/>
          <a:ext cx="31464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63" name="Формула" r:id="rId7" imgW="1422360" imgH="228600" progId="Equation.3">
                  <p:embed/>
                </p:oleObj>
              </mc:Choice>
              <mc:Fallback>
                <p:oleObj name="Формула" r:id="rId7" imgW="1422360" imgH="228600" progId="Equation.3">
                  <p:embed/>
                  <p:pic>
                    <p:nvPicPr>
                      <p:cNvPr id="420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125" y="1568450"/>
                        <a:ext cx="3146425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01" name="Object 5"/>
          <p:cNvGraphicFramePr>
            <a:graphicFrameLocks noChangeAspect="1"/>
          </p:cNvGraphicFramePr>
          <p:nvPr/>
        </p:nvGraphicFramePr>
        <p:xfrm>
          <a:off x="457200" y="2101850"/>
          <a:ext cx="3876675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64" name="Формула" r:id="rId9" imgW="1752480" imgH="393480" progId="Equation.3">
                  <p:embed/>
                </p:oleObj>
              </mc:Choice>
              <mc:Fallback>
                <p:oleObj name="Формула" r:id="rId9" imgW="1752480" imgH="393480" progId="Equation.3">
                  <p:embed/>
                  <p:pic>
                    <p:nvPicPr>
                      <p:cNvPr id="420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2101850"/>
                        <a:ext cx="3876675" cy="869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10" name="Object 6"/>
          <p:cNvGraphicFramePr>
            <a:graphicFrameLocks noChangeAspect="1"/>
          </p:cNvGraphicFramePr>
          <p:nvPr/>
        </p:nvGraphicFramePr>
        <p:xfrm>
          <a:off x="609600" y="2940050"/>
          <a:ext cx="1909763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65" name="Формула" r:id="rId11" imgW="863280" imgH="393480" progId="Equation.3">
                  <p:embed/>
                </p:oleObj>
              </mc:Choice>
              <mc:Fallback>
                <p:oleObj name="Формула" r:id="rId11" imgW="863280" imgH="393480" progId="Equation.3">
                  <p:embed/>
                  <p:pic>
                    <p:nvPicPr>
                      <p:cNvPr id="421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2940050"/>
                        <a:ext cx="1909763" cy="869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19" name="Object 7"/>
          <p:cNvGraphicFramePr>
            <a:graphicFrameLocks noChangeAspect="1"/>
          </p:cNvGraphicFramePr>
          <p:nvPr/>
        </p:nvGraphicFramePr>
        <p:xfrm>
          <a:off x="990600" y="3962400"/>
          <a:ext cx="1431925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66" name="Формула" r:id="rId13" imgW="647640" imgH="393480" progId="Equation.3">
                  <p:embed/>
                </p:oleObj>
              </mc:Choice>
              <mc:Fallback>
                <p:oleObj name="Формула" r:id="rId13" imgW="647640" imgH="393480" progId="Equation.3">
                  <p:embed/>
                  <p:pic>
                    <p:nvPicPr>
                      <p:cNvPr id="4219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3962400"/>
                        <a:ext cx="1431925" cy="869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20" name="Object 8"/>
          <p:cNvGraphicFramePr>
            <a:graphicFrameLocks noChangeAspect="1"/>
          </p:cNvGraphicFramePr>
          <p:nvPr/>
        </p:nvGraphicFramePr>
        <p:xfrm>
          <a:off x="381000" y="4953000"/>
          <a:ext cx="1292225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67" name="Формула" r:id="rId15" imgW="583920" imgH="393480" progId="Equation.3">
                  <p:embed/>
                </p:oleObj>
              </mc:Choice>
              <mc:Fallback>
                <p:oleObj name="Формула" r:id="rId15" imgW="583920" imgH="393480" progId="Equation.3">
                  <p:embed/>
                  <p:pic>
                    <p:nvPicPr>
                      <p:cNvPr id="422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4953000"/>
                        <a:ext cx="1292225" cy="869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21" name="Object 9"/>
          <p:cNvGraphicFramePr>
            <a:graphicFrameLocks noChangeAspect="1"/>
          </p:cNvGraphicFramePr>
          <p:nvPr/>
        </p:nvGraphicFramePr>
        <p:xfrm>
          <a:off x="2286000" y="5029200"/>
          <a:ext cx="1517650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68" name="Формула" r:id="rId17" imgW="685800" imgH="393480" progId="Equation.3">
                  <p:embed/>
                </p:oleObj>
              </mc:Choice>
              <mc:Fallback>
                <p:oleObj name="Формула" r:id="rId17" imgW="685800" imgH="393480" progId="Equation.3">
                  <p:embed/>
                  <p:pic>
                    <p:nvPicPr>
                      <p:cNvPr id="4221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5029200"/>
                        <a:ext cx="1517650" cy="869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126"/>
          <p:cNvGrpSpPr>
            <a:grpSpLocks/>
          </p:cNvGrpSpPr>
          <p:nvPr/>
        </p:nvGrpSpPr>
        <p:grpSpPr bwMode="auto">
          <a:xfrm>
            <a:off x="4732338" y="1979613"/>
            <a:ext cx="4030662" cy="3582987"/>
            <a:chOff x="2448" y="1928"/>
            <a:chExt cx="1728" cy="1536"/>
          </a:xfrm>
        </p:grpSpPr>
        <p:sp>
          <p:nvSpPr>
            <p:cNvPr id="53305" name="Oval 127"/>
            <p:cNvSpPr>
              <a:spLocks noChangeArrowheads="1"/>
            </p:cNvSpPr>
            <p:nvPr/>
          </p:nvSpPr>
          <p:spPr bwMode="auto">
            <a:xfrm>
              <a:off x="2640" y="2256"/>
              <a:ext cx="1104" cy="110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53306" name="Line 128"/>
            <p:cNvSpPr>
              <a:spLocks noChangeShapeType="1"/>
            </p:cNvSpPr>
            <p:nvPr/>
          </p:nvSpPr>
          <p:spPr bwMode="auto">
            <a:xfrm>
              <a:off x="2448" y="2808"/>
              <a:ext cx="17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307" name="Line 129"/>
            <p:cNvSpPr>
              <a:spLocks noChangeShapeType="1"/>
            </p:cNvSpPr>
            <p:nvPr/>
          </p:nvSpPr>
          <p:spPr bwMode="auto">
            <a:xfrm flipV="1">
              <a:off x="3192" y="1928"/>
              <a:ext cx="0" cy="15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" name="Group 244"/>
          <p:cNvGrpSpPr>
            <a:grpSpLocks/>
          </p:cNvGrpSpPr>
          <p:nvPr/>
        </p:nvGrpSpPr>
        <p:grpSpPr bwMode="auto">
          <a:xfrm>
            <a:off x="5329238" y="2906713"/>
            <a:ext cx="2286000" cy="1874837"/>
            <a:chOff x="3208" y="2216"/>
            <a:chExt cx="1440" cy="1181"/>
          </a:xfrm>
        </p:grpSpPr>
        <p:grpSp>
          <p:nvGrpSpPr>
            <p:cNvPr id="53285" name="Group 197"/>
            <p:cNvGrpSpPr>
              <a:grpSpLocks/>
            </p:cNvGrpSpPr>
            <p:nvPr/>
          </p:nvGrpSpPr>
          <p:grpSpPr bwMode="auto">
            <a:xfrm>
              <a:off x="3208" y="2216"/>
              <a:ext cx="1440" cy="373"/>
              <a:chOff x="3208" y="2216"/>
              <a:chExt cx="1440" cy="373"/>
            </a:xfrm>
          </p:grpSpPr>
          <p:grpSp>
            <p:nvGrpSpPr>
              <p:cNvPr id="53297" name="Group 183"/>
              <p:cNvGrpSpPr>
                <a:grpSpLocks/>
              </p:cNvGrpSpPr>
              <p:nvPr/>
            </p:nvGrpSpPr>
            <p:grpSpPr bwMode="auto">
              <a:xfrm>
                <a:off x="3208" y="2472"/>
                <a:ext cx="1440" cy="48"/>
                <a:chOff x="3208" y="2472"/>
                <a:chExt cx="1440" cy="48"/>
              </a:xfrm>
            </p:grpSpPr>
            <p:sp>
              <p:nvSpPr>
                <p:cNvPr id="53302" name="Line 148"/>
                <p:cNvSpPr>
                  <a:spLocks noChangeShapeType="1"/>
                </p:cNvSpPr>
                <p:nvPr/>
              </p:nvSpPr>
              <p:spPr bwMode="auto">
                <a:xfrm rot="5400000">
                  <a:off x="3911" y="1804"/>
                  <a:ext cx="1" cy="13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3303" name="Oval 179"/>
                <p:cNvSpPr>
                  <a:spLocks noChangeArrowheads="1"/>
                </p:cNvSpPr>
                <p:nvPr/>
              </p:nvSpPr>
              <p:spPr bwMode="auto">
                <a:xfrm>
                  <a:off x="3208" y="2472"/>
                  <a:ext cx="48" cy="48"/>
                </a:xfrm>
                <a:prstGeom prst="ellipse">
                  <a:avLst/>
                </a:prstGeom>
                <a:solidFill>
                  <a:srgbClr val="3366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alibri" pitchFamily="34" charset="0"/>
                  </a:endParaRPr>
                </a:p>
              </p:txBody>
            </p:sp>
            <p:sp>
              <p:nvSpPr>
                <p:cNvPr id="53304" name="Oval 180"/>
                <p:cNvSpPr>
                  <a:spLocks noChangeArrowheads="1"/>
                </p:cNvSpPr>
                <p:nvPr/>
              </p:nvSpPr>
              <p:spPr bwMode="auto">
                <a:xfrm>
                  <a:off x="4600" y="2472"/>
                  <a:ext cx="48" cy="48"/>
                </a:xfrm>
                <a:prstGeom prst="ellipse">
                  <a:avLst/>
                </a:prstGeom>
                <a:solidFill>
                  <a:srgbClr val="3366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alibri" pitchFamily="34" charset="0"/>
                  </a:endParaRPr>
                </a:p>
              </p:txBody>
            </p:sp>
          </p:grpSp>
          <p:grpSp>
            <p:nvGrpSpPr>
              <p:cNvPr id="53298" name="Group 189"/>
              <p:cNvGrpSpPr>
                <a:grpSpLocks/>
              </p:cNvGrpSpPr>
              <p:nvPr/>
            </p:nvGrpSpPr>
            <p:grpSpPr bwMode="auto">
              <a:xfrm>
                <a:off x="3752" y="2216"/>
                <a:ext cx="197" cy="373"/>
                <a:chOff x="3752" y="2216"/>
                <a:chExt cx="197" cy="373"/>
              </a:xfrm>
            </p:grpSpPr>
            <p:sp>
              <p:nvSpPr>
                <p:cNvPr id="4282" name="Rectangle 186"/>
                <p:cNvSpPr>
                  <a:spLocks noChangeArrowheads="1"/>
                </p:cNvSpPr>
                <p:nvPr/>
              </p:nvSpPr>
              <p:spPr bwMode="auto">
                <a:xfrm>
                  <a:off x="3752" y="2216"/>
                  <a:ext cx="196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b="1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+mn-lt"/>
                    </a:rPr>
                    <a:t>1</a:t>
                  </a:r>
                </a:p>
              </p:txBody>
            </p:sp>
            <p:sp>
              <p:nvSpPr>
                <p:cNvPr id="4283" name="Rectangle 187"/>
                <p:cNvSpPr>
                  <a:spLocks noChangeArrowheads="1"/>
                </p:cNvSpPr>
                <p:nvPr/>
              </p:nvSpPr>
              <p:spPr bwMode="auto">
                <a:xfrm>
                  <a:off x="3753" y="2358"/>
                  <a:ext cx="196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b="1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+mn-lt"/>
                    </a:rPr>
                    <a:t>2</a:t>
                  </a:r>
                </a:p>
              </p:txBody>
            </p:sp>
            <p:sp>
              <p:nvSpPr>
                <p:cNvPr id="53301" name="Freeform 188"/>
                <p:cNvSpPr>
                  <a:spLocks/>
                </p:cNvSpPr>
                <p:nvPr/>
              </p:nvSpPr>
              <p:spPr bwMode="auto">
                <a:xfrm>
                  <a:off x="3812" y="2402"/>
                  <a:ext cx="82" cy="1"/>
                </a:xfrm>
                <a:custGeom>
                  <a:avLst/>
                  <a:gdLst>
                    <a:gd name="T0" fmla="*/ 0 w 82"/>
                    <a:gd name="T1" fmla="*/ 0 h 1"/>
                    <a:gd name="T2" fmla="*/ 82 w 82"/>
                    <a:gd name="T3" fmla="*/ 0 h 1"/>
                    <a:gd name="T4" fmla="*/ 0 60000 65536"/>
                    <a:gd name="T5" fmla="*/ 0 60000 65536"/>
                    <a:gd name="T6" fmla="*/ 0 w 82"/>
                    <a:gd name="T7" fmla="*/ 0 h 1"/>
                    <a:gd name="T8" fmla="*/ 82 w 8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82" h="1">
                      <a:moveTo>
                        <a:pt x="0" y="0"/>
                      </a:moveTo>
                      <a:lnTo>
                        <a:pt x="82" y="0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53286" name="Group 198"/>
            <p:cNvGrpSpPr>
              <a:grpSpLocks/>
            </p:cNvGrpSpPr>
            <p:nvPr/>
          </p:nvGrpSpPr>
          <p:grpSpPr bwMode="auto">
            <a:xfrm>
              <a:off x="3208" y="3024"/>
              <a:ext cx="1440" cy="373"/>
              <a:chOff x="3208" y="3024"/>
              <a:chExt cx="1440" cy="373"/>
            </a:xfrm>
          </p:grpSpPr>
          <p:grpSp>
            <p:nvGrpSpPr>
              <p:cNvPr id="53287" name="Group 184"/>
              <p:cNvGrpSpPr>
                <a:grpSpLocks/>
              </p:cNvGrpSpPr>
              <p:nvPr/>
            </p:nvGrpSpPr>
            <p:grpSpPr bwMode="auto">
              <a:xfrm>
                <a:off x="3208" y="3336"/>
                <a:ext cx="1440" cy="48"/>
                <a:chOff x="3208" y="3336"/>
                <a:chExt cx="1440" cy="48"/>
              </a:xfrm>
            </p:grpSpPr>
            <p:sp>
              <p:nvSpPr>
                <p:cNvPr id="53294" name="Line 167"/>
                <p:cNvSpPr>
                  <a:spLocks noChangeShapeType="1"/>
                </p:cNvSpPr>
                <p:nvPr/>
              </p:nvSpPr>
              <p:spPr bwMode="auto">
                <a:xfrm rot="5400000">
                  <a:off x="3911" y="2662"/>
                  <a:ext cx="1" cy="13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3295" name="Oval 181"/>
                <p:cNvSpPr>
                  <a:spLocks noChangeArrowheads="1"/>
                </p:cNvSpPr>
                <p:nvPr/>
              </p:nvSpPr>
              <p:spPr bwMode="auto">
                <a:xfrm>
                  <a:off x="3208" y="3336"/>
                  <a:ext cx="48" cy="48"/>
                </a:xfrm>
                <a:prstGeom prst="ellipse">
                  <a:avLst/>
                </a:prstGeom>
                <a:solidFill>
                  <a:srgbClr val="3366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alibri" pitchFamily="34" charset="0"/>
                  </a:endParaRPr>
                </a:p>
              </p:txBody>
            </p:sp>
            <p:sp>
              <p:nvSpPr>
                <p:cNvPr id="53296" name="Oval 182"/>
                <p:cNvSpPr>
                  <a:spLocks noChangeArrowheads="1"/>
                </p:cNvSpPr>
                <p:nvPr/>
              </p:nvSpPr>
              <p:spPr bwMode="auto">
                <a:xfrm>
                  <a:off x="4600" y="3336"/>
                  <a:ext cx="48" cy="48"/>
                </a:xfrm>
                <a:prstGeom prst="ellipse">
                  <a:avLst/>
                </a:prstGeom>
                <a:solidFill>
                  <a:srgbClr val="3366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alibri" pitchFamily="34" charset="0"/>
                  </a:endParaRPr>
                </a:p>
              </p:txBody>
            </p:sp>
          </p:grpSp>
          <p:grpSp>
            <p:nvGrpSpPr>
              <p:cNvPr id="53288" name="Group 195"/>
              <p:cNvGrpSpPr>
                <a:grpSpLocks/>
              </p:cNvGrpSpPr>
              <p:nvPr/>
            </p:nvGrpSpPr>
            <p:grpSpPr bwMode="auto">
              <a:xfrm>
                <a:off x="3640" y="3024"/>
                <a:ext cx="301" cy="373"/>
                <a:chOff x="3640" y="3024"/>
                <a:chExt cx="301" cy="373"/>
              </a:xfrm>
            </p:grpSpPr>
            <p:grpSp>
              <p:nvGrpSpPr>
                <p:cNvPr id="53289" name="Group 190"/>
                <p:cNvGrpSpPr>
                  <a:grpSpLocks/>
                </p:cNvGrpSpPr>
                <p:nvPr/>
              </p:nvGrpSpPr>
              <p:grpSpPr bwMode="auto">
                <a:xfrm>
                  <a:off x="3744" y="3024"/>
                  <a:ext cx="197" cy="373"/>
                  <a:chOff x="3752" y="2216"/>
                  <a:chExt cx="197" cy="373"/>
                </a:xfrm>
              </p:grpSpPr>
              <p:sp>
                <p:nvSpPr>
                  <p:cNvPr id="4287" name="Rectangle 191"/>
                  <p:cNvSpPr>
                    <a:spLocks noChangeArrowheads="1"/>
                  </p:cNvSpPr>
                  <p:nvPr/>
                </p:nvSpPr>
                <p:spPr bwMode="auto">
                  <a:xfrm>
                    <a:off x="3752" y="2216"/>
                    <a:ext cx="196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ru-RU" b="1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+mn-lt"/>
                      </a:rPr>
                      <a:t>1</a:t>
                    </a:r>
                  </a:p>
                </p:txBody>
              </p:sp>
              <p:sp>
                <p:nvSpPr>
                  <p:cNvPr id="4288" name="Rectangle 192"/>
                  <p:cNvSpPr>
                    <a:spLocks noChangeArrowheads="1"/>
                  </p:cNvSpPr>
                  <p:nvPr/>
                </p:nvSpPr>
                <p:spPr bwMode="auto">
                  <a:xfrm>
                    <a:off x="3753" y="2358"/>
                    <a:ext cx="196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ru-RU" b="1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+mn-lt"/>
                      </a:rPr>
                      <a:t>2</a:t>
                    </a:r>
                  </a:p>
                </p:txBody>
              </p:sp>
              <p:sp>
                <p:nvSpPr>
                  <p:cNvPr id="53293" name="Freeform 193"/>
                  <p:cNvSpPr>
                    <a:spLocks/>
                  </p:cNvSpPr>
                  <p:nvPr/>
                </p:nvSpPr>
                <p:spPr bwMode="auto">
                  <a:xfrm>
                    <a:off x="3812" y="2402"/>
                    <a:ext cx="82" cy="1"/>
                  </a:xfrm>
                  <a:custGeom>
                    <a:avLst/>
                    <a:gdLst>
                      <a:gd name="T0" fmla="*/ 0 w 82"/>
                      <a:gd name="T1" fmla="*/ 0 h 1"/>
                      <a:gd name="T2" fmla="*/ 82 w 82"/>
                      <a:gd name="T3" fmla="*/ 0 h 1"/>
                      <a:gd name="T4" fmla="*/ 0 60000 65536"/>
                      <a:gd name="T5" fmla="*/ 0 60000 65536"/>
                      <a:gd name="T6" fmla="*/ 0 w 82"/>
                      <a:gd name="T7" fmla="*/ 0 h 1"/>
                      <a:gd name="T8" fmla="*/ 82 w 82"/>
                      <a:gd name="T9" fmla="*/ 1 h 1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82" h="1">
                        <a:moveTo>
                          <a:pt x="0" y="0"/>
                        </a:moveTo>
                        <a:lnTo>
                          <a:pt x="82" y="0"/>
                        </a:ln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4290" name="Rectangle 194"/>
                <p:cNvSpPr>
                  <a:spLocks noChangeArrowheads="1"/>
                </p:cNvSpPr>
                <p:nvPr/>
              </p:nvSpPr>
              <p:spPr bwMode="auto">
                <a:xfrm>
                  <a:off x="3640" y="3080"/>
                  <a:ext cx="196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b="1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+mn-lt"/>
                    </a:rPr>
                    <a:t>–</a:t>
                  </a:r>
                </a:p>
              </p:txBody>
            </p:sp>
          </p:grpSp>
        </p:grpSp>
      </p:grpSp>
      <p:graphicFrame>
        <p:nvGraphicFramePr>
          <p:cNvPr id="4341" name="Object 10"/>
          <p:cNvGraphicFramePr>
            <a:graphicFrameLocks noChangeAspect="1"/>
          </p:cNvGraphicFramePr>
          <p:nvPr/>
        </p:nvGraphicFramePr>
        <p:xfrm>
          <a:off x="4457700" y="5791200"/>
          <a:ext cx="4381500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69" name="Формула" r:id="rId19" imgW="1981080" imgH="393480" progId="Equation.3">
                  <p:embed/>
                </p:oleObj>
              </mc:Choice>
              <mc:Fallback>
                <p:oleObj name="Формула" r:id="rId19" imgW="1981080" imgH="393480" progId="Equation.3">
                  <p:embed/>
                  <p:pic>
                    <p:nvPicPr>
                      <p:cNvPr id="4341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7700" y="5791200"/>
                        <a:ext cx="4381500" cy="869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8" name="Group 248"/>
          <p:cNvGrpSpPr>
            <a:grpSpLocks/>
          </p:cNvGrpSpPr>
          <p:nvPr/>
        </p:nvGrpSpPr>
        <p:grpSpPr bwMode="auto">
          <a:xfrm>
            <a:off x="7543800" y="2971800"/>
            <a:ext cx="482600" cy="625475"/>
            <a:chOff x="1880" y="3504"/>
            <a:chExt cx="304" cy="394"/>
          </a:xfrm>
        </p:grpSpPr>
        <p:grpSp>
          <p:nvGrpSpPr>
            <p:cNvPr id="53280" name="Group 249"/>
            <p:cNvGrpSpPr>
              <a:grpSpLocks/>
            </p:cNvGrpSpPr>
            <p:nvPr/>
          </p:nvGrpSpPr>
          <p:grpSpPr bwMode="auto">
            <a:xfrm>
              <a:off x="2056" y="3504"/>
              <a:ext cx="128" cy="394"/>
              <a:chOff x="2056" y="3504"/>
              <a:chExt cx="128" cy="394"/>
            </a:xfrm>
          </p:grpSpPr>
          <p:sp>
            <p:nvSpPr>
              <p:cNvPr id="53282" name="Freeform 250"/>
              <p:cNvSpPr>
                <a:spLocks/>
              </p:cNvSpPr>
              <p:nvPr/>
            </p:nvSpPr>
            <p:spPr bwMode="auto">
              <a:xfrm>
                <a:off x="2056" y="3712"/>
                <a:ext cx="128" cy="1"/>
              </a:xfrm>
              <a:custGeom>
                <a:avLst/>
                <a:gdLst>
                  <a:gd name="T0" fmla="*/ 0 w 128"/>
                  <a:gd name="T1" fmla="*/ 0 h 1"/>
                  <a:gd name="T2" fmla="*/ 128 w 128"/>
                  <a:gd name="T3" fmla="*/ 0 h 1"/>
                  <a:gd name="T4" fmla="*/ 0 60000 65536"/>
                  <a:gd name="T5" fmla="*/ 0 60000 65536"/>
                  <a:gd name="T6" fmla="*/ 0 w 128"/>
                  <a:gd name="T7" fmla="*/ 0 h 1"/>
                  <a:gd name="T8" fmla="*/ 128 w 128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28" h="1">
                    <a:moveTo>
                      <a:pt x="0" y="0"/>
                    </a:moveTo>
                    <a:lnTo>
                      <a:pt x="128" y="0"/>
                    </a:lnTo>
                  </a:path>
                </a:pathLst>
              </a:custGeom>
              <a:solidFill>
                <a:srgbClr val="FFFFFF"/>
              </a:solidFill>
              <a:ln w="19050" cmpd="sng">
                <a:solidFill>
                  <a:srgbClr val="0033CC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47" name="Rectangle 251"/>
              <p:cNvSpPr>
                <a:spLocks noChangeArrowheads="1"/>
              </p:cNvSpPr>
              <p:nvPr/>
            </p:nvSpPr>
            <p:spPr bwMode="auto">
              <a:xfrm>
                <a:off x="2072" y="3706"/>
                <a:ext cx="89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000" b="1">
                    <a:solidFill>
                      <a:srgbClr val="0033CC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</a:rPr>
                  <a:t>6</a:t>
                </a:r>
              </a:p>
            </p:txBody>
          </p:sp>
          <p:sp>
            <p:nvSpPr>
              <p:cNvPr id="4348" name="Rectangle 252"/>
              <p:cNvSpPr>
                <a:spLocks noChangeArrowheads="1"/>
              </p:cNvSpPr>
              <p:nvPr/>
            </p:nvSpPr>
            <p:spPr bwMode="auto">
              <a:xfrm>
                <a:off x="2059" y="3504"/>
                <a:ext cx="101" cy="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300" b="1" i="1">
                    <a:solidFill>
                      <a:srgbClr val="0033CC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Symbol" pitchFamily="18" charset="2"/>
                  </a:rPr>
                  <a:t>p</a:t>
                </a:r>
                <a:endParaRPr lang="ru-RU" b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endParaRPr>
              </a:p>
            </p:txBody>
          </p:sp>
        </p:grpSp>
        <p:sp>
          <p:nvSpPr>
            <p:cNvPr id="4349" name="Rectangle 253"/>
            <p:cNvSpPr>
              <a:spLocks noChangeArrowheads="1"/>
            </p:cNvSpPr>
            <p:nvPr/>
          </p:nvSpPr>
          <p:spPr bwMode="auto">
            <a:xfrm>
              <a:off x="1880" y="3568"/>
              <a:ext cx="20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rPr>
                <a:t>+</a:t>
              </a:r>
            </a:p>
          </p:txBody>
        </p:sp>
      </p:grpSp>
      <p:grpSp>
        <p:nvGrpSpPr>
          <p:cNvPr id="20" name="Group 266"/>
          <p:cNvGrpSpPr>
            <a:grpSpLocks/>
          </p:cNvGrpSpPr>
          <p:nvPr/>
        </p:nvGrpSpPr>
        <p:grpSpPr bwMode="auto">
          <a:xfrm>
            <a:off x="7975600" y="3048000"/>
            <a:ext cx="730250" cy="458788"/>
            <a:chOff x="3192" y="3769"/>
            <a:chExt cx="460" cy="289"/>
          </a:xfrm>
        </p:grpSpPr>
        <p:sp>
          <p:nvSpPr>
            <p:cNvPr id="4359" name="Rectangle 263"/>
            <p:cNvSpPr>
              <a:spLocks noChangeArrowheads="1"/>
            </p:cNvSpPr>
            <p:nvPr/>
          </p:nvSpPr>
          <p:spPr bwMode="auto">
            <a:xfrm>
              <a:off x="3360" y="3792"/>
              <a:ext cx="184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300" b="1" i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ymbol" pitchFamily="18" charset="2"/>
                </a:rPr>
                <a:t>p</a:t>
              </a:r>
              <a:r>
                <a:rPr lang="ru-RU" sz="2300" b="1" i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rPr>
                <a:t> </a:t>
              </a:r>
              <a:endParaRPr lang="ru-RU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endParaRPr>
            </a:p>
          </p:txBody>
        </p:sp>
        <p:sp>
          <p:nvSpPr>
            <p:cNvPr id="4360" name="Rectangle 264"/>
            <p:cNvSpPr>
              <a:spLocks noChangeArrowheads="1"/>
            </p:cNvSpPr>
            <p:nvPr/>
          </p:nvSpPr>
          <p:spPr bwMode="auto">
            <a:xfrm>
              <a:off x="3440" y="3769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i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k</a:t>
              </a:r>
              <a:endParaRPr lang="ru-RU" sz="2400" b="1" i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4361" name="Rectangle 265"/>
            <p:cNvSpPr>
              <a:spLocks noChangeArrowheads="1"/>
            </p:cNvSpPr>
            <p:nvPr/>
          </p:nvSpPr>
          <p:spPr bwMode="auto">
            <a:xfrm>
              <a:off x="3192" y="3808"/>
              <a:ext cx="20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rPr>
                <a:t>+</a:t>
              </a:r>
            </a:p>
          </p:txBody>
        </p:sp>
      </p:grpSp>
      <p:grpSp>
        <p:nvGrpSpPr>
          <p:cNvPr id="21" name="Group 268"/>
          <p:cNvGrpSpPr>
            <a:grpSpLocks/>
          </p:cNvGrpSpPr>
          <p:nvPr/>
        </p:nvGrpSpPr>
        <p:grpSpPr bwMode="auto">
          <a:xfrm>
            <a:off x="7620000" y="4495800"/>
            <a:ext cx="482600" cy="625475"/>
            <a:chOff x="1880" y="3504"/>
            <a:chExt cx="304" cy="394"/>
          </a:xfrm>
        </p:grpSpPr>
        <p:grpSp>
          <p:nvGrpSpPr>
            <p:cNvPr id="53272" name="Group 269"/>
            <p:cNvGrpSpPr>
              <a:grpSpLocks/>
            </p:cNvGrpSpPr>
            <p:nvPr/>
          </p:nvGrpSpPr>
          <p:grpSpPr bwMode="auto">
            <a:xfrm>
              <a:off x="2056" y="3504"/>
              <a:ext cx="128" cy="394"/>
              <a:chOff x="2056" y="3504"/>
              <a:chExt cx="128" cy="394"/>
            </a:xfrm>
          </p:grpSpPr>
          <p:sp>
            <p:nvSpPr>
              <p:cNvPr id="53274" name="Freeform 270"/>
              <p:cNvSpPr>
                <a:spLocks/>
              </p:cNvSpPr>
              <p:nvPr/>
            </p:nvSpPr>
            <p:spPr bwMode="auto">
              <a:xfrm>
                <a:off x="2056" y="3712"/>
                <a:ext cx="128" cy="1"/>
              </a:xfrm>
              <a:custGeom>
                <a:avLst/>
                <a:gdLst>
                  <a:gd name="T0" fmla="*/ 0 w 128"/>
                  <a:gd name="T1" fmla="*/ 0 h 1"/>
                  <a:gd name="T2" fmla="*/ 128 w 128"/>
                  <a:gd name="T3" fmla="*/ 0 h 1"/>
                  <a:gd name="T4" fmla="*/ 0 60000 65536"/>
                  <a:gd name="T5" fmla="*/ 0 60000 65536"/>
                  <a:gd name="T6" fmla="*/ 0 w 128"/>
                  <a:gd name="T7" fmla="*/ 0 h 1"/>
                  <a:gd name="T8" fmla="*/ 128 w 128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28" h="1">
                    <a:moveTo>
                      <a:pt x="0" y="0"/>
                    </a:moveTo>
                    <a:lnTo>
                      <a:pt x="128" y="0"/>
                    </a:lnTo>
                  </a:path>
                </a:pathLst>
              </a:custGeom>
              <a:solidFill>
                <a:srgbClr val="FFFFFF"/>
              </a:solidFill>
              <a:ln w="19050" cmpd="sng">
                <a:solidFill>
                  <a:srgbClr val="0033CC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67" name="Rectangle 271"/>
              <p:cNvSpPr>
                <a:spLocks noChangeArrowheads="1"/>
              </p:cNvSpPr>
              <p:nvPr/>
            </p:nvSpPr>
            <p:spPr bwMode="auto">
              <a:xfrm>
                <a:off x="2072" y="3706"/>
                <a:ext cx="89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000" b="1">
                    <a:solidFill>
                      <a:srgbClr val="0033CC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</a:rPr>
                  <a:t>6</a:t>
                </a:r>
              </a:p>
            </p:txBody>
          </p:sp>
          <p:sp>
            <p:nvSpPr>
              <p:cNvPr id="4368" name="Rectangle 272"/>
              <p:cNvSpPr>
                <a:spLocks noChangeArrowheads="1"/>
              </p:cNvSpPr>
              <p:nvPr/>
            </p:nvSpPr>
            <p:spPr bwMode="auto">
              <a:xfrm>
                <a:off x="2059" y="3504"/>
                <a:ext cx="101" cy="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300" b="1" i="1">
                    <a:solidFill>
                      <a:srgbClr val="0033CC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Symbol" pitchFamily="18" charset="2"/>
                  </a:rPr>
                  <a:t>p</a:t>
                </a:r>
                <a:endParaRPr lang="ru-RU" b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endParaRPr>
              </a:p>
            </p:txBody>
          </p:sp>
        </p:grpSp>
        <p:sp>
          <p:nvSpPr>
            <p:cNvPr id="4369" name="Rectangle 273"/>
            <p:cNvSpPr>
              <a:spLocks noChangeArrowheads="1"/>
            </p:cNvSpPr>
            <p:nvPr/>
          </p:nvSpPr>
          <p:spPr bwMode="auto">
            <a:xfrm>
              <a:off x="1880" y="3568"/>
              <a:ext cx="16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rPr>
                <a:t>-</a:t>
              </a:r>
              <a:endParaRPr lang="ru-RU" sz="20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endParaRPr>
            </a:p>
          </p:txBody>
        </p:sp>
      </p:grpSp>
      <p:grpSp>
        <p:nvGrpSpPr>
          <p:cNvPr id="23" name="Group 281"/>
          <p:cNvGrpSpPr>
            <a:grpSpLocks/>
          </p:cNvGrpSpPr>
          <p:nvPr/>
        </p:nvGrpSpPr>
        <p:grpSpPr bwMode="auto">
          <a:xfrm>
            <a:off x="8051800" y="4584700"/>
            <a:ext cx="730250" cy="458788"/>
            <a:chOff x="3192" y="3769"/>
            <a:chExt cx="460" cy="289"/>
          </a:xfrm>
        </p:grpSpPr>
        <p:sp>
          <p:nvSpPr>
            <p:cNvPr id="4378" name="Rectangle 282"/>
            <p:cNvSpPr>
              <a:spLocks noChangeArrowheads="1"/>
            </p:cNvSpPr>
            <p:nvPr/>
          </p:nvSpPr>
          <p:spPr bwMode="auto">
            <a:xfrm>
              <a:off x="3360" y="3792"/>
              <a:ext cx="184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300" b="1" i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ymbol" pitchFamily="18" charset="2"/>
                </a:rPr>
                <a:t>p</a:t>
              </a:r>
              <a:r>
                <a:rPr lang="ru-RU" sz="2300" b="1" i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rPr>
                <a:t> </a:t>
              </a:r>
              <a:endParaRPr lang="ru-RU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endParaRPr>
            </a:p>
          </p:txBody>
        </p:sp>
        <p:sp>
          <p:nvSpPr>
            <p:cNvPr id="4379" name="Rectangle 283"/>
            <p:cNvSpPr>
              <a:spLocks noChangeArrowheads="1"/>
            </p:cNvSpPr>
            <p:nvPr/>
          </p:nvSpPr>
          <p:spPr bwMode="auto">
            <a:xfrm>
              <a:off x="3440" y="3769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i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k</a:t>
              </a:r>
              <a:endParaRPr lang="ru-RU" sz="2400" b="1" i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4380" name="Rectangle 284"/>
            <p:cNvSpPr>
              <a:spLocks noChangeArrowheads="1"/>
            </p:cNvSpPr>
            <p:nvPr/>
          </p:nvSpPr>
          <p:spPr bwMode="auto">
            <a:xfrm>
              <a:off x="3192" y="3808"/>
              <a:ext cx="20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rPr>
                <a:t>+</a:t>
              </a:r>
            </a:p>
          </p:txBody>
        </p:sp>
      </p:grpSp>
      <p:sp>
        <p:nvSpPr>
          <p:cNvPr id="4351" name="Freeform 255"/>
          <p:cNvSpPr>
            <a:spLocks/>
          </p:cNvSpPr>
          <p:nvPr/>
        </p:nvSpPr>
        <p:spPr bwMode="auto">
          <a:xfrm>
            <a:off x="5384800" y="3390900"/>
            <a:ext cx="2133600" cy="1295400"/>
          </a:xfrm>
          <a:custGeom>
            <a:avLst/>
            <a:gdLst>
              <a:gd name="T0" fmla="*/ 1344 w 1344"/>
              <a:gd name="T1" fmla="*/ 0 h 816"/>
              <a:gd name="T2" fmla="*/ 0 w 1344"/>
              <a:gd name="T3" fmla="*/ 816 h 816"/>
              <a:gd name="T4" fmla="*/ 0 60000 65536"/>
              <a:gd name="T5" fmla="*/ 0 60000 65536"/>
              <a:gd name="T6" fmla="*/ 0 w 1344"/>
              <a:gd name="T7" fmla="*/ 0 h 816"/>
              <a:gd name="T8" fmla="*/ 1344 w 1344"/>
              <a:gd name="T9" fmla="*/ 816 h 81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344" h="816">
                <a:moveTo>
                  <a:pt x="1344" y="0"/>
                </a:moveTo>
                <a:lnTo>
                  <a:pt x="0" y="816"/>
                </a:lnTo>
              </a:path>
            </a:pathLst>
          </a:custGeom>
          <a:noFill/>
          <a:ln w="9525">
            <a:solidFill>
              <a:srgbClr val="FF0066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381" name="Freeform 285"/>
          <p:cNvSpPr>
            <a:spLocks/>
          </p:cNvSpPr>
          <p:nvPr/>
        </p:nvSpPr>
        <p:spPr bwMode="auto">
          <a:xfrm>
            <a:off x="5384800" y="3390900"/>
            <a:ext cx="2141538" cy="1287463"/>
          </a:xfrm>
          <a:custGeom>
            <a:avLst/>
            <a:gdLst>
              <a:gd name="T0" fmla="*/ 1349 w 1349"/>
              <a:gd name="T1" fmla="*/ 811 h 811"/>
              <a:gd name="T2" fmla="*/ 0 w 1349"/>
              <a:gd name="T3" fmla="*/ 0 h 811"/>
              <a:gd name="T4" fmla="*/ 0 60000 65536"/>
              <a:gd name="T5" fmla="*/ 0 60000 65536"/>
              <a:gd name="T6" fmla="*/ 0 w 1349"/>
              <a:gd name="T7" fmla="*/ 0 h 811"/>
              <a:gd name="T8" fmla="*/ 1349 w 1349"/>
              <a:gd name="T9" fmla="*/ 811 h 81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349" h="811">
                <a:moveTo>
                  <a:pt x="1349" y="811"/>
                </a:moveTo>
                <a:lnTo>
                  <a:pt x="0" y="0"/>
                </a:lnTo>
              </a:path>
            </a:pathLst>
          </a:custGeom>
          <a:noFill/>
          <a:ln w="9525">
            <a:solidFill>
              <a:srgbClr val="3366FF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3451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35" presetClass="emph" presetSubtype="0" repeatCount="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8" dur="500" fill="hold"/>
                                        <p:tgtEl>
                                          <p:spTgt spid="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4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35" presetClass="emph" presetSubtype="0" repeatCount="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500" fill="hold"/>
                                        <p:tgtEl>
                                          <p:spTgt spid="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51" grpId="0" animBg="1"/>
      <p:bldP spid="4351" grpId="1" animBg="1"/>
      <p:bldP spid="4381" grpId="0" animBg="1"/>
      <p:bldP spid="4381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1" name="Rectangle 25"/>
          <p:cNvSpPr>
            <a:spLocks noChangeArrowheads="1"/>
          </p:cNvSpPr>
          <p:nvPr/>
        </p:nvSpPr>
        <p:spPr bwMode="auto">
          <a:xfrm>
            <a:off x="228600" y="609600"/>
            <a:ext cx="800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>
                <a:latin typeface="Calibri" pitchFamily="34" charset="0"/>
              </a:rPr>
              <a:t>б). Найдите все корни этого уравнения, принадлежащие отрезку </a:t>
            </a:r>
          </a:p>
        </p:txBody>
      </p:sp>
      <p:graphicFrame>
        <p:nvGraphicFramePr>
          <p:cNvPr id="55299" name="Object 3"/>
          <p:cNvGraphicFramePr>
            <a:graphicFrameLocks noChangeAspect="1"/>
          </p:cNvGraphicFramePr>
          <p:nvPr/>
        </p:nvGraphicFramePr>
        <p:xfrm>
          <a:off x="7383463" y="228600"/>
          <a:ext cx="1150937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64" name="Формула" r:id="rId3" imgW="520560" imgH="431640" progId="Equation.3">
                  <p:embed/>
                </p:oleObj>
              </mc:Choice>
              <mc:Fallback>
                <p:oleObj name="Формула" r:id="rId3" imgW="520560" imgH="431640" progId="Equation.3">
                  <p:embed/>
                  <p:pic>
                    <p:nvPicPr>
                      <p:cNvPr id="5529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83463" y="228600"/>
                        <a:ext cx="1150937" cy="762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47"/>
          <p:cNvGrpSpPr>
            <a:grpSpLocks/>
          </p:cNvGrpSpPr>
          <p:nvPr/>
        </p:nvGrpSpPr>
        <p:grpSpPr bwMode="auto">
          <a:xfrm>
            <a:off x="6116638" y="2132013"/>
            <a:ext cx="317500" cy="633412"/>
            <a:chOff x="1296" y="2640"/>
            <a:chExt cx="200" cy="399"/>
          </a:xfrm>
        </p:grpSpPr>
        <p:sp>
          <p:nvSpPr>
            <p:cNvPr id="55378" name="Freeform 48"/>
            <p:cNvSpPr>
              <a:spLocks/>
            </p:cNvSpPr>
            <p:nvPr/>
          </p:nvSpPr>
          <p:spPr bwMode="auto">
            <a:xfrm>
              <a:off x="1302" y="2848"/>
              <a:ext cx="194" cy="1"/>
            </a:xfrm>
            <a:custGeom>
              <a:avLst/>
              <a:gdLst>
                <a:gd name="T0" fmla="*/ 0 w 194"/>
                <a:gd name="T1" fmla="*/ 0 h 1"/>
                <a:gd name="T2" fmla="*/ 194 w 194"/>
                <a:gd name="T3" fmla="*/ 0 h 1"/>
                <a:gd name="T4" fmla="*/ 0 60000 65536"/>
                <a:gd name="T5" fmla="*/ 0 60000 65536"/>
                <a:gd name="T6" fmla="*/ 0 w 194"/>
                <a:gd name="T7" fmla="*/ 0 h 1"/>
                <a:gd name="T8" fmla="*/ 194 w 194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94" h="1">
                  <a:moveTo>
                    <a:pt x="0" y="0"/>
                  </a:moveTo>
                  <a:lnTo>
                    <a:pt x="194" y="0"/>
                  </a:lnTo>
                </a:path>
              </a:pathLst>
            </a:custGeom>
            <a:solidFill>
              <a:srgbClr val="FFFFFF"/>
            </a:solidFill>
            <a:ln w="19050" cmpd="sng">
              <a:solidFill>
                <a:srgbClr val="0033CC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93" name="Rectangle 49"/>
            <p:cNvSpPr>
              <a:spLocks noChangeArrowheads="1"/>
            </p:cNvSpPr>
            <p:nvPr/>
          </p:nvSpPr>
          <p:spPr bwMode="auto">
            <a:xfrm>
              <a:off x="1344" y="2818"/>
              <a:ext cx="10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300" b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rPr>
                <a:t>2</a:t>
              </a:r>
              <a:endParaRPr lang="ru-RU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endParaRPr>
            </a:p>
          </p:txBody>
        </p:sp>
        <p:sp>
          <p:nvSpPr>
            <p:cNvPr id="6194" name="Rectangle 50"/>
            <p:cNvSpPr>
              <a:spLocks noChangeArrowheads="1"/>
            </p:cNvSpPr>
            <p:nvPr/>
          </p:nvSpPr>
          <p:spPr bwMode="auto">
            <a:xfrm>
              <a:off x="1392" y="2640"/>
              <a:ext cx="101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300" b="1" i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ymbol" pitchFamily="18" charset="2"/>
                </a:rPr>
                <a:t>p</a:t>
              </a:r>
              <a:endParaRPr lang="ru-RU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endParaRPr>
            </a:p>
          </p:txBody>
        </p:sp>
        <p:sp>
          <p:nvSpPr>
            <p:cNvPr id="6195" name="Rectangle 51"/>
            <p:cNvSpPr>
              <a:spLocks noChangeArrowheads="1"/>
            </p:cNvSpPr>
            <p:nvPr/>
          </p:nvSpPr>
          <p:spPr bwMode="auto">
            <a:xfrm>
              <a:off x="1296" y="2640"/>
              <a:ext cx="10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300" b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rPr>
                <a:t>5</a:t>
              </a:r>
              <a:endParaRPr lang="ru-RU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endParaRPr>
            </a:p>
          </p:txBody>
        </p:sp>
      </p:grpSp>
      <p:sp>
        <p:nvSpPr>
          <p:cNvPr id="6196" name="Rectangle 52"/>
          <p:cNvSpPr>
            <a:spLocks noChangeArrowheads="1"/>
          </p:cNvSpPr>
          <p:nvPr/>
        </p:nvSpPr>
        <p:spPr bwMode="auto">
          <a:xfrm>
            <a:off x="4935538" y="3668713"/>
            <a:ext cx="292100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300" b="1" i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ymbol" pitchFamily="18" charset="2"/>
              </a:rPr>
              <a:t>p</a:t>
            </a:r>
            <a:endParaRPr lang="ru-RU" b="1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grpSp>
        <p:nvGrpSpPr>
          <p:cNvPr id="55304" name="Group 53"/>
          <p:cNvGrpSpPr>
            <a:grpSpLocks/>
          </p:cNvGrpSpPr>
          <p:nvPr/>
        </p:nvGrpSpPr>
        <p:grpSpPr bwMode="auto">
          <a:xfrm>
            <a:off x="4732338" y="1979613"/>
            <a:ext cx="4030662" cy="3582987"/>
            <a:chOff x="2448" y="1928"/>
            <a:chExt cx="1728" cy="1536"/>
          </a:xfrm>
        </p:grpSpPr>
        <p:sp>
          <p:nvSpPr>
            <p:cNvPr id="55375" name="Oval 54"/>
            <p:cNvSpPr>
              <a:spLocks noChangeArrowheads="1"/>
            </p:cNvSpPr>
            <p:nvPr/>
          </p:nvSpPr>
          <p:spPr bwMode="auto">
            <a:xfrm>
              <a:off x="2640" y="2256"/>
              <a:ext cx="1104" cy="110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55376" name="Line 55"/>
            <p:cNvSpPr>
              <a:spLocks noChangeShapeType="1"/>
            </p:cNvSpPr>
            <p:nvPr/>
          </p:nvSpPr>
          <p:spPr bwMode="auto">
            <a:xfrm>
              <a:off x="2448" y="2808"/>
              <a:ext cx="17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5377" name="Line 56"/>
            <p:cNvSpPr>
              <a:spLocks noChangeShapeType="1"/>
            </p:cNvSpPr>
            <p:nvPr/>
          </p:nvSpPr>
          <p:spPr bwMode="auto">
            <a:xfrm flipV="1">
              <a:off x="3192" y="1928"/>
              <a:ext cx="0" cy="15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" name="Group 57"/>
          <p:cNvGrpSpPr>
            <a:grpSpLocks/>
          </p:cNvGrpSpPr>
          <p:nvPr/>
        </p:nvGrpSpPr>
        <p:grpSpPr bwMode="auto">
          <a:xfrm>
            <a:off x="5151438" y="2716213"/>
            <a:ext cx="2611437" cy="2611437"/>
            <a:chOff x="3096" y="2096"/>
            <a:chExt cx="1645" cy="1645"/>
          </a:xfrm>
        </p:grpSpPr>
        <p:sp>
          <p:nvSpPr>
            <p:cNvPr id="55372" name="Arc 58" descr="Светлый диагональный 1"/>
            <p:cNvSpPr>
              <a:spLocks/>
            </p:cNvSpPr>
            <p:nvPr/>
          </p:nvSpPr>
          <p:spPr bwMode="auto">
            <a:xfrm flipH="1">
              <a:off x="3119" y="2118"/>
              <a:ext cx="1622" cy="1623"/>
            </a:xfrm>
            <a:custGeom>
              <a:avLst/>
              <a:gdLst>
                <a:gd name="T0" fmla="*/ 1622 w 43200"/>
                <a:gd name="T1" fmla="*/ 804 h 43200"/>
                <a:gd name="T2" fmla="*/ 816 w 43200"/>
                <a:gd name="T3" fmla="*/ 0 h 43200"/>
                <a:gd name="T4" fmla="*/ 811 w 43200"/>
                <a:gd name="T5" fmla="*/ 812 h 43200"/>
                <a:gd name="T6" fmla="*/ 0 60000 65536"/>
                <a:gd name="T7" fmla="*/ 0 60000 65536"/>
                <a:gd name="T8" fmla="*/ 0 60000 65536"/>
                <a:gd name="T9" fmla="*/ 0 w 43200"/>
                <a:gd name="T10" fmla="*/ 0 h 43200"/>
                <a:gd name="T11" fmla="*/ 43200 w 43200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43200" fill="none" extrusionOk="0">
                  <a:moveTo>
                    <a:pt x="43199" y="21407"/>
                  </a:moveTo>
                  <a:cubicBezTo>
                    <a:pt x="43199" y="21471"/>
                    <a:pt x="43200" y="21535"/>
                    <a:pt x="43200" y="21600"/>
                  </a:cubicBez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1640" y="-1"/>
                    <a:pt x="21680" y="0"/>
                    <a:pt x="21720" y="0"/>
                  </a:cubicBezTo>
                </a:path>
                <a:path w="43200" h="43200" stroke="0" extrusionOk="0">
                  <a:moveTo>
                    <a:pt x="43199" y="21407"/>
                  </a:moveTo>
                  <a:cubicBezTo>
                    <a:pt x="43199" y="21471"/>
                    <a:pt x="43200" y="21535"/>
                    <a:pt x="43200" y="21600"/>
                  </a:cubicBez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1640" y="-1"/>
                    <a:pt x="21680" y="0"/>
                    <a:pt x="21720" y="0"/>
                  </a:cubicBezTo>
                  <a:lnTo>
                    <a:pt x="21600" y="21600"/>
                  </a:lnTo>
                  <a:close/>
                </a:path>
              </a:pathLst>
            </a:custGeom>
            <a:pattFill prst="ltDnDiag">
              <a:fgClr>
                <a:schemeClr val="bg2">
                  <a:alpha val="41176"/>
                </a:schemeClr>
              </a:fgClr>
              <a:bgClr>
                <a:schemeClr val="bg1">
                  <a:alpha val="41176"/>
                </a:schemeClr>
              </a:bgClr>
            </a:pattFill>
            <a:ln w="19050">
              <a:solidFill>
                <a:srgbClr val="FF0066"/>
              </a:solidFill>
              <a:round/>
              <a:headEnd type="oval" w="med" len="med"/>
              <a:tailEnd type="oval" w="med" len="med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5373" name="Oval 59"/>
            <p:cNvSpPr>
              <a:spLocks noChangeArrowheads="1"/>
            </p:cNvSpPr>
            <p:nvPr/>
          </p:nvSpPr>
          <p:spPr bwMode="auto">
            <a:xfrm>
              <a:off x="3904" y="2096"/>
              <a:ext cx="48" cy="48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55374" name="Oval 60"/>
            <p:cNvSpPr>
              <a:spLocks noChangeArrowheads="1"/>
            </p:cNvSpPr>
            <p:nvPr/>
          </p:nvSpPr>
          <p:spPr bwMode="auto">
            <a:xfrm>
              <a:off x="3096" y="2896"/>
              <a:ext cx="48" cy="48"/>
            </a:xfrm>
            <a:prstGeom prst="ellipse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55306" name="Group 61"/>
          <p:cNvGrpSpPr>
            <a:grpSpLocks/>
          </p:cNvGrpSpPr>
          <p:nvPr/>
        </p:nvGrpSpPr>
        <p:grpSpPr bwMode="auto">
          <a:xfrm>
            <a:off x="5329238" y="2906713"/>
            <a:ext cx="2286000" cy="1874837"/>
            <a:chOff x="3208" y="2216"/>
            <a:chExt cx="1440" cy="1181"/>
          </a:xfrm>
        </p:grpSpPr>
        <p:grpSp>
          <p:nvGrpSpPr>
            <p:cNvPr id="55352" name="Group 62"/>
            <p:cNvGrpSpPr>
              <a:grpSpLocks/>
            </p:cNvGrpSpPr>
            <p:nvPr/>
          </p:nvGrpSpPr>
          <p:grpSpPr bwMode="auto">
            <a:xfrm>
              <a:off x="3208" y="2216"/>
              <a:ext cx="1440" cy="373"/>
              <a:chOff x="3208" y="2216"/>
              <a:chExt cx="1440" cy="373"/>
            </a:xfrm>
          </p:grpSpPr>
          <p:grpSp>
            <p:nvGrpSpPr>
              <p:cNvPr id="55364" name="Group 63"/>
              <p:cNvGrpSpPr>
                <a:grpSpLocks/>
              </p:cNvGrpSpPr>
              <p:nvPr/>
            </p:nvGrpSpPr>
            <p:grpSpPr bwMode="auto">
              <a:xfrm>
                <a:off x="3208" y="2472"/>
                <a:ext cx="1440" cy="48"/>
                <a:chOff x="3208" y="2472"/>
                <a:chExt cx="1440" cy="48"/>
              </a:xfrm>
            </p:grpSpPr>
            <p:sp>
              <p:nvSpPr>
                <p:cNvPr id="55369" name="Line 64"/>
                <p:cNvSpPr>
                  <a:spLocks noChangeShapeType="1"/>
                </p:cNvSpPr>
                <p:nvPr/>
              </p:nvSpPr>
              <p:spPr bwMode="auto">
                <a:xfrm rot="5400000">
                  <a:off x="3911" y="1804"/>
                  <a:ext cx="1" cy="13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5370" name="Oval 65"/>
                <p:cNvSpPr>
                  <a:spLocks noChangeArrowheads="1"/>
                </p:cNvSpPr>
                <p:nvPr/>
              </p:nvSpPr>
              <p:spPr bwMode="auto">
                <a:xfrm>
                  <a:off x="3208" y="2472"/>
                  <a:ext cx="48" cy="48"/>
                </a:xfrm>
                <a:prstGeom prst="ellipse">
                  <a:avLst/>
                </a:prstGeom>
                <a:solidFill>
                  <a:srgbClr val="3366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alibri" pitchFamily="34" charset="0"/>
                  </a:endParaRPr>
                </a:p>
              </p:txBody>
            </p:sp>
            <p:sp>
              <p:nvSpPr>
                <p:cNvPr id="55371" name="Oval 66"/>
                <p:cNvSpPr>
                  <a:spLocks noChangeArrowheads="1"/>
                </p:cNvSpPr>
                <p:nvPr/>
              </p:nvSpPr>
              <p:spPr bwMode="auto">
                <a:xfrm>
                  <a:off x="4600" y="2472"/>
                  <a:ext cx="48" cy="48"/>
                </a:xfrm>
                <a:prstGeom prst="ellipse">
                  <a:avLst/>
                </a:prstGeom>
                <a:solidFill>
                  <a:srgbClr val="3366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alibri" pitchFamily="34" charset="0"/>
                  </a:endParaRPr>
                </a:p>
              </p:txBody>
            </p:sp>
          </p:grpSp>
          <p:grpSp>
            <p:nvGrpSpPr>
              <p:cNvPr id="55365" name="Group 67"/>
              <p:cNvGrpSpPr>
                <a:grpSpLocks/>
              </p:cNvGrpSpPr>
              <p:nvPr/>
            </p:nvGrpSpPr>
            <p:grpSpPr bwMode="auto">
              <a:xfrm>
                <a:off x="3752" y="2216"/>
                <a:ext cx="197" cy="373"/>
                <a:chOff x="3752" y="2216"/>
                <a:chExt cx="197" cy="373"/>
              </a:xfrm>
            </p:grpSpPr>
            <p:sp>
              <p:nvSpPr>
                <p:cNvPr id="6212" name="Rectangle 68"/>
                <p:cNvSpPr>
                  <a:spLocks noChangeArrowheads="1"/>
                </p:cNvSpPr>
                <p:nvPr/>
              </p:nvSpPr>
              <p:spPr bwMode="auto">
                <a:xfrm>
                  <a:off x="3752" y="2216"/>
                  <a:ext cx="196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b="1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+mn-lt"/>
                    </a:rPr>
                    <a:t>1</a:t>
                  </a:r>
                </a:p>
              </p:txBody>
            </p:sp>
            <p:sp>
              <p:nvSpPr>
                <p:cNvPr id="6213" name="Rectangle 69"/>
                <p:cNvSpPr>
                  <a:spLocks noChangeArrowheads="1"/>
                </p:cNvSpPr>
                <p:nvPr/>
              </p:nvSpPr>
              <p:spPr bwMode="auto">
                <a:xfrm>
                  <a:off x="3753" y="2358"/>
                  <a:ext cx="196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b="1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+mn-lt"/>
                    </a:rPr>
                    <a:t>2</a:t>
                  </a:r>
                </a:p>
              </p:txBody>
            </p:sp>
            <p:sp>
              <p:nvSpPr>
                <p:cNvPr id="55368" name="Freeform 70"/>
                <p:cNvSpPr>
                  <a:spLocks/>
                </p:cNvSpPr>
                <p:nvPr/>
              </p:nvSpPr>
              <p:spPr bwMode="auto">
                <a:xfrm>
                  <a:off x="3812" y="2402"/>
                  <a:ext cx="82" cy="1"/>
                </a:xfrm>
                <a:custGeom>
                  <a:avLst/>
                  <a:gdLst>
                    <a:gd name="T0" fmla="*/ 0 w 82"/>
                    <a:gd name="T1" fmla="*/ 0 h 1"/>
                    <a:gd name="T2" fmla="*/ 82 w 82"/>
                    <a:gd name="T3" fmla="*/ 0 h 1"/>
                    <a:gd name="T4" fmla="*/ 0 60000 65536"/>
                    <a:gd name="T5" fmla="*/ 0 60000 65536"/>
                    <a:gd name="T6" fmla="*/ 0 w 82"/>
                    <a:gd name="T7" fmla="*/ 0 h 1"/>
                    <a:gd name="T8" fmla="*/ 82 w 8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82" h="1">
                      <a:moveTo>
                        <a:pt x="0" y="0"/>
                      </a:moveTo>
                      <a:lnTo>
                        <a:pt x="82" y="0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55353" name="Group 71"/>
            <p:cNvGrpSpPr>
              <a:grpSpLocks/>
            </p:cNvGrpSpPr>
            <p:nvPr/>
          </p:nvGrpSpPr>
          <p:grpSpPr bwMode="auto">
            <a:xfrm>
              <a:off x="3208" y="3024"/>
              <a:ext cx="1440" cy="373"/>
              <a:chOff x="3208" y="3024"/>
              <a:chExt cx="1440" cy="373"/>
            </a:xfrm>
          </p:grpSpPr>
          <p:grpSp>
            <p:nvGrpSpPr>
              <p:cNvPr id="55354" name="Group 72"/>
              <p:cNvGrpSpPr>
                <a:grpSpLocks/>
              </p:cNvGrpSpPr>
              <p:nvPr/>
            </p:nvGrpSpPr>
            <p:grpSpPr bwMode="auto">
              <a:xfrm>
                <a:off x="3208" y="3336"/>
                <a:ext cx="1440" cy="48"/>
                <a:chOff x="3208" y="3336"/>
                <a:chExt cx="1440" cy="48"/>
              </a:xfrm>
            </p:grpSpPr>
            <p:sp>
              <p:nvSpPr>
                <p:cNvPr id="55361" name="Line 73"/>
                <p:cNvSpPr>
                  <a:spLocks noChangeShapeType="1"/>
                </p:cNvSpPr>
                <p:nvPr/>
              </p:nvSpPr>
              <p:spPr bwMode="auto">
                <a:xfrm rot="5400000">
                  <a:off x="3911" y="2662"/>
                  <a:ext cx="1" cy="13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5362" name="Oval 74"/>
                <p:cNvSpPr>
                  <a:spLocks noChangeArrowheads="1"/>
                </p:cNvSpPr>
                <p:nvPr/>
              </p:nvSpPr>
              <p:spPr bwMode="auto">
                <a:xfrm>
                  <a:off x="3208" y="3336"/>
                  <a:ext cx="48" cy="48"/>
                </a:xfrm>
                <a:prstGeom prst="ellipse">
                  <a:avLst/>
                </a:prstGeom>
                <a:solidFill>
                  <a:srgbClr val="3366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alibri" pitchFamily="34" charset="0"/>
                  </a:endParaRPr>
                </a:p>
              </p:txBody>
            </p:sp>
            <p:sp>
              <p:nvSpPr>
                <p:cNvPr id="55363" name="Oval 75"/>
                <p:cNvSpPr>
                  <a:spLocks noChangeArrowheads="1"/>
                </p:cNvSpPr>
                <p:nvPr/>
              </p:nvSpPr>
              <p:spPr bwMode="auto">
                <a:xfrm>
                  <a:off x="4600" y="3336"/>
                  <a:ext cx="48" cy="48"/>
                </a:xfrm>
                <a:prstGeom prst="ellipse">
                  <a:avLst/>
                </a:prstGeom>
                <a:solidFill>
                  <a:srgbClr val="3366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alibri" pitchFamily="34" charset="0"/>
                  </a:endParaRPr>
                </a:p>
              </p:txBody>
            </p:sp>
          </p:grpSp>
          <p:grpSp>
            <p:nvGrpSpPr>
              <p:cNvPr id="55355" name="Group 76"/>
              <p:cNvGrpSpPr>
                <a:grpSpLocks/>
              </p:cNvGrpSpPr>
              <p:nvPr/>
            </p:nvGrpSpPr>
            <p:grpSpPr bwMode="auto">
              <a:xfrm>
                <a:off x="3640" y="3024"/>
                <a:ext cx="301" cy="373"/>
                <a:chOff x="3640" y="3024"/>
                <a:chExt cx="301" cy="373"/>
              </a:xfrm>
            </p:grpSpPr>
            <p:grpSp>
              <p:nvGrpSpPr>
                <p:cNvPr id="55356" name="Group 77"/>
                <p:cNvGrpSpPr>
                  <a:grpSpLocks/>
                </p:cNvGrpSpPr>
                <p:nvPr/>
              </p:nvGrpSpPr>
              <p:grpSpPr bwMode="auto">
                <a:xfrm>
                  <a:off x="3744" y="3024"/>
                  <a:ext cx="197" cy="373"/>
                  <a:chOff x="3752" y="2216"/>
                  <a:chExt cx="197" cy="373"/>
                </a:xfrm>
              </p:grpSpPr>
              <p:sp>
                <p:nvSpPr>
                  <p:cNvPr id="6222" name="Rectangle 78"/>
                  <p:cNvSpPr>
                    <a:spLocks noChangeArrowheads="1"/>
                  </p:cNvSpPr>
                  <p:nvPr/>
                </p:nvSpPr>
                <p:spPr bwMode="auto">
                  <a:xfrm>
                    <a:off x="3752" y="2216"/>
                    <a:ext cx="196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ru-RU" b="1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+mn-lt"/>
                      </a:rPr>
                      <a:t>1</a:t>
                    </a:r>
                  </a:p>
                </p:txBody>
              </p:sp>
              <p:sp>
                <p:nvSpPr>
                  <p:cNvPr id="6223" name="Rectangle 79"/>
                  <p:cNvSpPr>
                    <a:spLocks noChangeArrowheads="1"/>
                  </p:cNvSpPr>
                  <p:nvPr/>
                </p:nvSpPr>
                <p:spPr bwMode="auto">
                  <a:xfrm>
                    <a:off x="3753" y="2358"/>
                    <a:ext cx="196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ru-RU" b="1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+mn-lt"/>
                      </a:rPr>
                      <a:t>2</a:t>
                    </a:r>
                  </a:p>
                </p:txBody>
              </p:sp>
              <p:sp>
                <p:nvSpPr>
                  <p:cNvPr id="55360" name="Freeform 80"/>
                  <p:cNvSpPr>
                    <a:spLocks/>
                  </p:cNvSpPr>
                  <p:nvPr/>
                </p:nvSpPr>
                <p:spPr bwMode="auto">
                  <a:xfrm>
                    <a:off x="3812" y="2402"/>
                    <a:ext cx="82" cy="1"/>
                  </a:xfrm>
                  <a:custGeom>
                    <a:avLst/>
                    <a:gdLst>
                      <a:gd name="T0" fmla="*/ 0 w 82"/>
                      <a:gd name="T1" fmla="*/ 0 h 1"/>
                      <a:gd name="T2" fmla="*/ 82 w 82"/>
                      <a:gd name="T3" fmla="*/ 0 h 1"/>
                      <a:gd name="T4" fmla="*/ 0 60000 65536"/>
                      <a:gd name="T5" fmla="*/ 0 60000 65536"/>
                      <a:gd name="T6" fmla="*/ 0 w 82"/>
                      <a:gd name="T7" fmla="*/ 0 h 1"/>
                      <a:gd name="T8" fmla="*/ 82 w 82"/>
                      <a:gd name="T9" fmla="*/ 1 h 1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82" h="1">
                        <a:moveTo>
                          <a:pt x="0" y="0"/>
                        </a:moveTo>
                        <a:lnTo>
                          <a:pt x="82" y="0"/>
                        </a:ln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6225" name="Rectangle 81"/>
                <p:cNvSpPr>
                  <a:spLocks noChangeArrowheads="1"/>
                </p:cNvSpPr>
                <p:nvPr/>
              </p:nvSpPr>
              <p:spPr bwMode="auto">
                <a:xfrm>
                  <a:off x="3640" y="3080"/>
                  <a:ext cx="196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b="1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+mn-lt"/>
                    </a:rPr>
                    <a:t>–</a:t>
                  </a:r>
                </a:p>
              </p:txBody>
            </p:sp>
          </p:grpSp>
        </p:grpSp>
      </p:grpSp>
      <p:grpSp>
        <p:nvGrpSpPr>
          <p:cNvPr id="18" name="Group 82"/>
          <p:cNvGrpSpPr>
            <a:grpSpLocks/>
          </p:cNvGrpSpPr>
          <p:nvPr/>
        </p:nvGrpSpPr>
        <p:grpSpPr bwMode="auto">
          <a:xfrm>
            <a:off x="5138738" y="4722813"/>
            <a:ext cx="317500" cy="633412"/>
            <a:chOff x="1296" y="2640"/>
            <a:chExt cx="200" cy="399"/>
          </a:xfrm>
        </p:grpSpPr>
        <p:sp>
          <p:nvSpPr>
            <p:cNvPr id="55348" name="Freeform 83"/>
            <p:cNvSpPr>
              <a:spLocks/>
            </p:cNvSpPr>
            <p:nvPr/>
          </p:nvSpPr>
          <p:spPr bwMode="auto">
            <a:xfrm>
              <a:off x="1302" y="2848"/>
              <a:ext cx="194" cy="1"/>
            </a:xfrm>
            <a:custGeom>
              <a:avLst/>
              <a:gdLst>
                <a:gd name="T0" fmla="*/ 0 w 194"/>
                <a:gd name="T1" fmla="*/ 0 h 1"/>
                <a:gd name="T2" fmla="*/ 194 w 194"/>
                <a:gd name="T3" fmla="*/ 0 h 1"/>
                <a:gd name="T4" fmla="*/ 0 60000 65536"/>
                <a:gd name="T5" fmla="*/ 0 60000 65536"/>
                <a:gd name="T6" fmla="*/ 0 w 194"/>
                <a:gd name="T7" fmla="*/ 0 h 1"/>
                <a:gd name="T8" fmla="*/ 194 w 194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94" h="1">
                  <a:moveTo>
                    <a:pt x="0" y="0"/>
                  </a:moveTo>
                  <a:lnTo>
                    <a:pt x="194" y="0"/>
                  </a:lnTo>
                </a:path>
              </a:pathLst>
            </a:custGeom>
            <a:solidFill>
              <a:srgbClr val="FFFFFF"/>
            </a:solidFill>
            <a:ln w="19050" cmpd="sng">
              <a:solidFill>
                <a:srgbClr val="0033CC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28" name="Rectangle 84"/>
            <p:cNvSpPr>
              <a:spLocks noChangeArrowheads="1"/>
            </p:cNvSpPr>
            <p:nvPr/>
          </p:nvSpPr>
          <p:spPr bwMode="auto">
            <a:xfrm>
              <a:off x="1344" y="2818"/>
              <a:ext cx="10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300" b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rPr>
                <a:t>6</a:t>
              </a:r>
              <a:endParaRPr lang="ru-RU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endParaRPr>
            </a:p>
          </p:txBody>
        </p:sp>
        <p:sp>
          <p:nvSpPr>
            <p:cNvPr id="6229" name="Rectangle 85"/>
            <p:cNvSpPr>
              <a:spLocks noChangeArrowheads="1"/>
            </p:cNvSpPr>
            <p:nvPr/>
          </p:nvSpPr>
          <p:spPr bwMode="auto">
            <a:xfrm>
              <a:off x="1392" y="2640"/>
              <a:ext cx="101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300" b="1" i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ymbol" pitchFamily="18" charset="2"/>
                </a:rPr>
                <a:t>p</a:t>
              </a:r>
              <a:endParaRPr lang="ru-RU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endParaRPr>
            </a:p>
          </p:txBody>
        </p:sp>
        <p:sp>
          <p:nvSpPr>
            <p:cNvPr id="6230" name="Rectangle 86"/>
            <p:cNvSpPr>
              <a:spLocks noChangeArrowheads="1"/>
            </p:cNvSpPr>
            <p:nvPr/>
          </p:nvSpPr>
          <p:spPr bwMode="auto">
            <a:xfrm>
              <a:off x="1296" y="2640"/>
              <a:ext cx="10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300" b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rPr>
                <a:t>7</a:t>
              </a:r>
              <a:endParaRPr lang="ru-RU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endParaRPr>
            </a:p>
          </p:txBody>
        </p:sp>
      </p:grpSp>
      <p:grpSp>
        <p:nvGrpSpPr>
          <p:cNvPr id="19" name="Group 87"/>
          <p:cNvGrpSpPr>
            <a:grpSpLocks/>
          </p:cNvGrpSpPr>
          <p:nvPr/>
        </p:nvGrpSpPr>
        <p:grpSpPr bwMode="auto">
          <a:xfrm>
            <a:off x="7666038" y="4659313"/>
            <a:ext cx="419100" cy="633412"/>
            <a:chOff x="4592" y="3264"/>
            <a:chExt cx="264" cy="399"/>
          </a:xfrm>
        </p:grpSpPr>
        <p:sp>
          <p:nvSpPr>
            <p:cNvPr id="55344" name="Freeform 88"/>
            <p:cNvSpPr>
              <a:spLocks/>
            </p:cNvSpPr>
            <p:nvPr/>
          </p:nvSpPr>
          <p:spPr bwMode="auto">
            <a:xfrm>
              <a:off x="4662" y="3472"/>
              <a:ext cx="194" cy="1"/>
            </a:xfrm>
            <a:custGeom>
              <a:avLst/>
              <a:gdLst>
                <a:gd name="T0" fmla="*/ 0 w 194"/>
                <a:gd name="T1" fmla="*/ 0 h 1"/>
                <a:gd name="T2" fmla="*/ 194 w 194"/>
                <a:gd name="T3" fmla="*/ 0 h 1"/>
                <a:gd name="T4" fmla="*/ 0 60000 65536"/>
                <a:gd name="T5" fmla="*/ 0 60000 65536"/>
                <a:gd name="T6" fmla="*/ 0 w 194"/>
                <a:gd name="T7" fmla="*/ 0 h 1"/>
                <a:gd name="T8" fmla="*/ 194 w 194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94" h="1">
                  <a:moveTo>
                    <a:pt x="0" y="0"/>
                  </a:moveTo>
                  <a:lnTo>
                    <a:pt x="194" y="0"/>
                  </a:lnTo>
                </a:path>
              </a:pathLst>
            </a:custGeom>
            <a:solidFill>
              <a:srgbClr val="FFFFFF"/>
            </a:solidFill>
            <a:ln w="19050" cmpd="sng">
              <a:solidFill>
                <a:srgbClr val="0033CC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33" name="Rectangle 89"/>
            <p:cNvSpPr>
              <a:spLocks noChangeArrowheads="1"/>
            </p:cNvSpPr>
            <p:nvPr/>
          </p:nvSpPr>
          <p:spPr bwMode="auto">
            <a:xfrm>
              <a:off x="4704" y="3442"/>
              <a:ext cx="10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300" b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rPr>
                <a:t>6</a:t>
              </a:r>
              <a:endParaRPr lang="ru-RU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endParaRPr>
            </a:p>
          </p:txBody>
        </p:sp>
        <p:sp>
          <p:nvSpPr>
            <p:cNvPr id="6234" name="Rectangle 90"/>
            <p:cNvSpPr>
              <a:spLocks noChangeArrowheads="1"/>
            </p:cNvSpPr>
            <p:nvPr/>
          </p:nvSpPr>
          <p:spPr bwMode="auto">
            <a:xfrm>
              <a:off x="4752" y="3264"/>
              <a:ext cx="101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300" b="1" i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ymbol" pitchFamily="18" charset="2"/>
                </a:rPr>
                <a:t>p</a:t>
              </a:r>
              <a:endParaRPr lang="ru-RU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endParaRPr>
            </a:p>
          </p:txBody>
        </p:sp>
        <p:sp>
          <p:nvSpPr>
            <p:cNvPr id="6235" name="Rectangle 91"/>
            <p:cNvSpPr>
              <a:spLocks noChangeArrowheads="1"/>
            </p:cNvSpPr>
            <p:nvPr/>
          </p:nvSpPr>
          <p:spPr bwMode="auto">
            <a:xfrm>
              <a:off x="4592" y="3288"/>
              <a:ext cx="17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rPr>
                <a:t>11</a:t>
              </a:r>
            </a:p>
          </p:txBody>
        </p:sp>
      </p:grpSp>
      <p:grpSp>
        <p:nvGrpSpPr>
          <p:cNvPr id="20" name="Group 92"/>
          <p:cNvGrpSpPr>
            <a:grpSpLocks/>
          </p:cNvGrpSpPr>
          <p:nvPr/>
        </p:nvGrpSpPr>
        <p:grpSpPr bwMode="auto">
          <a:xfrm>
            <a:off x="7500938" y="2881313"/>
            <a:ext cx="419100" cy="633412"/>
            <a:chOff x="4592" y="3264"/>
            <a:chExt cx="264" cy="399"/>
          </a:xfrm>
        </p:grpSpPr>
        <p:sp>
          <p:nvSpPr>
            <p:cNvPr id="55340" name="Freeform 93"/>
            <p:cNvSpPr>
              <a:spLocks/>
            </p:cNvSpPr>
            <p:nvPr/>
          </p:nvSpPr>
          <p:spPr bwMode="auto">
            <a:xfrm>
              <a:off x="4662" y="3472"/>
              <a:ext cx="194" cy="1"/>
            </a:xfrm>
            <a:custGeom>
              <a:avLst/>
              <a:gdLst>
                <a:gd name="T0" fmla="*/ 0 w 194"/>
                <a:gd name="T1" fmla="*/ 0 h 1"/>
                <a:gd name="T2" fmla="*/ 194 w 194"/>
                <a:gd name="T3" fmla="*/ 0 h 1"/>
                <a:gd name="T4" fmla="*/ 0 60000 65536"/>
                <a:gd name="T5" fmla="*/ 0 60000 65536"/>
                <a:gd name="T6" fmla="*/ 0 w 194"/>
                <a:gd name="T7" fmla="*/ 0 h 1"/>
                <a:gd name="T8" fmla="*/ 194 w 194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94" h="1">
                  <a:moveTo>
                    <a:pt x="0" y="0"/>
                  </a:moveTo>
                  <a:lnTo>
                    <a:pt x="194" y="0"/>
                  </a:lnTo>
                </a:path>
              </a:pathLst>
            </a:custGeom>
            <a:solidFill>
              <a:srgbClr val="FFFFFF"/>
            </a:solidFill>
            <a:ln w="19050" cmpd="sng">
              <a:solidFill>
                <a:srgbClr val="0033CC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38" name="Rectangle 94"/>
            <p:cNvSpPr>
              <a:spLocks noChangeArrowheads="1"/>
            </p:cNvSpPr>
            <p:nvPr/>
          </p:nvSpPr>
          <p:spPr bwMode="auto">
            <a:xfrm>
              <a:off x="4704" y="3442"/>
              <a:ext cx="10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300" b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rPr>
                <a:t>6</a:t>
              </a:r>
              <a:endParaRPr lang="ru-RU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endParaRPr>
            </a:p>
          </p:txBody>
        </p:sp>
        <p:sp>
          <p:nvSpPr>
            <p:cNvPr id="6239" name="Rectangle 95"/>
            <p:cNvSpPr>
              <a:spLocks noChangeArrowheads="1"/>
            </p:cNvSpPr>
            <p:nvPr/>
          </p:nvSpPr>
          <p:spPr bwMode="auto">
            <a:xfrm>
              <a:off x="4752" y="3264"/>
              <a:ext cx="101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300" b="1" i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ymbol" pitchFamily="18" charset="2"/>
                </a:rPr>
                <a:t>p</a:t>
              </a:r>
              <a:endParaRPr lang="ru-RU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endParaRPr>
            </a:p>
          </p:txBody>
        </p:sp>
        <p:sp>
          <p:nvSpPr>
            <p:cNvPr id="6240" name="Rectangle 96"/>
            <p:cNvSpPr>
              <a:spLocks noChangeArrowheads="1"/>
            </p:cNvSpPr>
            <p:nvPr/>
          </p:nvSpPr>
          <p:spPr bwMode="auto">
            <a:xfrm>
              <a:off x="4592" y="3288"/>
              <a:ext cx="17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rPr>
                <a:t>13</a:t>
              </a:r>
            </a:p>
          </p:txBody>
        </p:sp>
      </p:grpSp>
      <p:grpSp>
        <p:nvGrpSpPr>
          <p:cNvPr id="21" name="Group 97"/>
          <p:cNvGrpSpPr>
            <a:grpSpLocks/>
          </p:cNvGrpSpPr>
          <p:nvPr/>
        </p:nvGrpSpPr>
        <p:grpSpPr bwMode="auto">
          <a:xfrm>
            <a:off x="4478338" y="4037013"/>
            <a:ext cx="711200" cy="762000"/>
            <a:chOff x="2672" y="2928"/>
            <a:chExt cx="448" cy="480"/>
          </a:xfrm>
        </p:grpSpPr>
        <p:grpSp>
          <p:nvGrpSpPr>
            <p:cNvPr id="55333" name="Group 98"/>
            <p:cNvGrpSpPr>
              <a:grpSpLocks/>
            </p:cNvGrpSpPr>
            <p:nvPr/>
          </p:nvGrpSpPr>
          <p:grpSpPr bwMode="auto">
            <a:xfrm>
              <a:off x="2672" y="2984"/>
              <a:ext cx="304" cy="394"/>
              <a:chOff x="1880" y="3504"/>
              <a:chExt cx="304" cy="394"/>
            </a:xfrm>
          </p:grpSpPr>
          <p:grpSp>
            <p:nvGrpSpPr>
              <p:cNvPr id="55335" name="Group 99"/>
              <p:cNvGrpSpPr>
                <a:grpSpLocks/>
              </p:cNvGrpSpPr>
              <p:nvPr/>
            </p:nvGrpSpPr>
            <p:grpSpPr bwMode="auto">
              <a:xfrm>
                <a:off x="2056" y="3504"/>
                <a:ext cx="128" cy="394"/>
                <a:chOff x="2056" y="3504"/>
                <a:chExt cx="128" cy="394"/>
              </a:xfrm>
            </p:grpSpPr>
            <p:sp>
              <p:nvSpPr>
                <p:cNvPr id="55337" name="Freeform 100"/>
                <p:cNvSpPr>
                  <a:spLocks/>
                </p:cNvSpPr>
                <p:nvPr/>
              </p:nvSpPr>
              <p:spPr bwMode="auto">
                <a:xfrm>
                  <a:off x="2056" y="3712"/>
                  <a:ext cx="128" cy="1"/>
                </a:xfrm>
                <a:custGeom>
                  <a:avLst/>
                  <a:gdLst>
                    <a:gd name="T0" fmla="*/ 0 w 128"/>
                    <a:gd name="T1" fmla="*/ 0 h 1"/>
                    <a:gd name="T2" fmla="*/ 128 w 128"/>
                    <a:gd name="T3" fmla="*/ 0 h 1"/>
                    <a:gd name="T4" fmla="*/ 0 60000 65536"/>
                    <a:gd name="T5" fmla="*/ 0 60000 65536"/>
                    <a:gd name="T6" fmla="*/ 0 w 128"/>
                    <a:gd name="T7" fmla="*/ 0 h 1"/>
                    <a:gd name="T8" fmla="*/ 128 w 128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28" h="1">
                      <a:moveTo>
                        <a:pt x="0" y="0"/>
                      </a:moveTo>
                      <a:lnTo>
                        <a:pt x="128" y="0"/>
                      </a:lnTo>
                    </a:path>
                  </a:pathLst>
                </a:custGeom>
                <a:solidFill>
                  <a:srgbClr val="FFFFFF"/>
                </a:solidFill>
                <a:ln w="19050" cmpd="sng">
                  <a:solidFill>
                    <a:srgbClr val="0033CC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245" name="Rectangle 101"/>
                <p:cNvSpPr>
                  <a:spLocks noChangeArrowheads="1"/>
                </p:cNvSpPr>
                <p:nvPr/>
              </p:nvSpPr>
              <p:spPr bwMode="auto">
                <a:xfrm>
                  <a:off x="2072" y="3706"/>
                  <a:ext cx="89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2000" b="1">
                      <a:solidFill>
                        <a:srgbClr val="0033CC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+mn-lt"/>
                    </a:rPr>
                    <a:t>6</a:t>
                  </a:r>
                </a:p>
              </p:txBody>
            </p:sp>
            <p:sp>
              <p:nvSpPr>
                <p:cNvPr id="6246" name="Rectangle 102"/>
                <p:cNvSpPr>
                  <a:spLocks noChangeArrowheads="1"/>
                </p:cNvSpPr>
                <p:nvPr/>
              </p:nvSpPr>
              <p:spPr bwMode="auto">
                <a:xfrm>
                  <a:off x="2059" y="3504"/>
                  <a:ext cx="101" cy="22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2300" b="1" i="1">
                      <a:solidFill>
                        <a:srgbClr val="0033CC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Symbol" pitchFamily="18" charset="2"/>
                    </a:rPr>
                    <a:t>p</a:t>
                  </a:r>
                  <a:endParaRPr lang="ru-RU" b="1">
                    <a:solidFill>
                      <a:srgbClr val="0033CC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</a:endParaRPr>
                </a:p>
              </p:txBody>
            </p:sp>
          </p:grpSp>
          <p:sp>
            <p:nvSpPr>
              <p:cNvPr id="6247" name="Rectangle 103"/>
              <p:cNvSpPr>
                <a:spLocks noChangeArrowheads="1"/>
              </p:cNvSpPr>
              <p:nvPr/>
            </p:nvSpPr>
            <p:spPr bwMode="auto">
              <a:xfrm>
                <a:off x="1880" y="3568"/>
                <a:ext cx="209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000" b="1">
                    <a:solidFill>
                      <a:srgbClr val="0033CC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</a:rPr>
                  <a:t>+</a:t>
                </a:r>
              </a:p>
            </p:txBody>
          </p:sp>
        </p:grpSp>
        <p:sp>
          <p:nvSpPr>
            <p:cNvPr id="55334" name="Freeform 104"/>
            <p:cNvSpPr>
              <a:spLocks/>
            </p:cNvSpPr>
            <p:nvPr/>
          </p:nvSpPr>
          <p:spPr bwMode="auto">
            <a:xfrm>
              <a:off x="2968" y="2928"/>
              <a:ext cx="152" cy="480"/>
            </a:xfrm>
            <a:custGeom>
              <a:avLst/>
              <a:gdLst>
                <a:gd name="T0" fmla="*/ 8 w 152"/>
                <a:gd name="T1" fmla="*/ 0 h 480"/>
                <a:gd name="T2" fmla="*/ 8 w 152"/>
                <a:gd name="T3" fmla="*/ 192 h 480"/>
                <a:gd name="T4" fmla="*/ 56 w 152"/>
                <a:gd name="T5" fmla="*/ 336 h 480"/>
                <a:gd name="T6" fmla="*/ 152 w 152"/>
                <a:gd name="T7" fmla="*/ 480 h 48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2"/>
                <a:gd name="T13" fmla="*/ 0 h 480"/>
                <a:gd name="T14" fmla="*/ 152 w 152"/>
                <a:gd name="T15" fmla="*/ 480 h 48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2" h="480">
                  <a:moveTo>
                    <a:pt x="8" y="0"/>
                  </a:moveTo>
                  <a:cubicBezTo>
                    <a:pt x="4" y="68"/>
                    <a:pt x="0" y="136"/>
                    <a:pt x="8" y="192"/>
                  </a:cubicBezTo>
                  <a:cubicBezTo>
                    <a:pt x="16" y="248"/>
                    <a:pt x="32" y="288"/>
                    <a:pt x="56" y="336"/>
                  </a:cubicBezTo>
                  <a:cubicBezTo>
                    <a:pt x="80" y="384"/>
                    <a:pt x="116" y="432"/>
                    <a:pt x="152" y="48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stealth" w="lg" len="lg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4" name="Group 105"/>
          <p:cNvGrpSpPr>
            <a:grpSpLocks/>
          </p:cNvGrpSpPr>
          <p:nvPr/>
        </p:nvGrpSpPr>
        <p:grpSpPr bwMode="auto">
          <a:xfrm>
            <a:off x="7691438" y="3694113"/>
            <a:ext cx="520700" cy="396875"/>
            <a:chOff x="4704" y="2736"/>
            <a:chExt cx="328" cy="250"/>
          </a:xfrm>
        </p:grpSpPr>
        <p:sp>
          <p:nvSpPr>
            <p:cNvPr id="6250" name="Rectangle 106"/>
            <p:cNvSpPr>
              <a:spLocks noChangeArrowheads="1"/>
            </p:cNvSpPr>
            <p:nvPr/>
          </p:nvSpPr>
          <p:spPr bwMode="auto">
            <a:xfrm>
              <a:off x="4848" y="2736"/>
              <a:ext cx="184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300" b="1" i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ymbol" pitchFamily="18" charset="2"/>
                </a:rPr>
                <a:t>p</a:t>
              </a:r>
              <a:endParaRPr lang="ru-RU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endParaRPr>
            </a:p>
          </p:txBody>
        </p:sp>
        <p:sp>
          <p:nvSpPr>
            <p:cNvPr id="6251" name="Rectangle 107"/>
            <p:cNvSpPr>
              <a:spLocks noChangeArrowheads="1"/>
            </p:cNvSpPr>
            <p:nvPr/>
          </p:nvSpPr>
          <p:spPr bwMode="auto">
            <a:xfrm>
              <a:off x="4704" y="2736"/>
              <a:ext cx="20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rPr>
                <a:t>2</a:t>
              </a:r>
            </a:p>
          </p:txBody>
        </p:sp>
      </p:grpSp>
      <p:grpSp>
        <p:nvGrpSpPr>
          <p:cNvPr id="25" name="Group 108"/>
          <p:cNvGrpSpPr>
            <a:grpSpLocks/>
          </p:cNvGrpSpPr>
          <p:nvPr/>
        </p:nvGrpSpPr>
        <p:grpSpPr bwMode="auto">
          <a:xfrm>
            <a:off x="7627938" y="4037013"/>
            <a:ext cx="711200" cy="762000"/>
            <a:chOff x="4656" y="2928"/>
            <a:chExt cx="448" cy="480"/>
          </a:xfrm>
        </p:grpSpPr>
        <p:sp>
          <p:nvSpPr>
            <p:cNvPr id="55324" name="Freeform 109"/>
            <p:cNvSpPr>
              <a:spLocks/>
            </p:cNvSpPr>
            <p:nvPr/>
          </p:nvSpPr>
          <p:spPr bwMode="auto">
            <a:xfrm flipH="1">
              <a:off x="4656" y="2928"/>
              <a:ext cx="152" cy="480"/>
            </a:xfrm>
            <a:custGeom>
              <a:avLst/>
              <a:gdLst>
                <a:gd name="T0" fmla="*/ 8 w 152"/>
                <a:gd name="T1" fmla="*/ 0 h 480"/>
                <a:gd name="T2" fmla="*/ 8 w 152"/>
                <a:gd name="T3" fmla="*/ 192 h 480"/>
                <a:gd name="T4" fmla="*/ 56 w 152"/>
                <a:gd name="T5" fmla="*/ 336 h 480"/>
                <a:gd name="T6" fmla="*/ 152 w 152"/>
                <a:gd name="T7" fmla="*/ 480 h 48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2"/>
                <a:gd name="T13" fmla="*/ 0 h 480"/>
                <a:gd name="T14" fmla="*/ 152 w 152"/>
                <a:gd name="T15" fmla="*/ 480 h 48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2" h="480">
                  <a:moveTo>
                    <a:pt x="8" y="0"/>
                  </a:moveTo>
                  <a:cubicBezTo>
                    <a:pt x="4" y="68"/>
                    <a:pt x="0" y="136"/>
                    <a:pt x="8" y="192"/>
                  </a:cubicBezTo>
                  <a:cubicBezTo>
                    <a:pt x="16" y="248"/>
                    <a:pt x="32" y="288"/>
                    <a:pt x="56" y="336"/>
                  </a:cubicBezTo>
                  <a:cubicBezTo>
                    <a:pt x="80" y="384"/>
                    <a:pt x="116" y="432"/>
                    <a:pt x="152" y="48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stealth" w="lg" len="lg"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55325" name="Group 110"/>
            <p:cNvGrpSpPr>
              <a:grpSpLocks/>
            </p:cNvGrpSpPr>
            <p:nvPr/>
          </p:nvGrpSpPr>
          <p:grpSpPr bwMode="auto">
            <a:xfrm>
              <a:off x="4800" y="2976"/>
              <a:ext cx="304" cy="394"/>
              <a:chOff x="1880" y="3504"/>
              <a:chExt cx="304" cy="394"/>
            </a:xfrm>
          </p:grpSpPr>
          <p:grpSp>
            <p:nvGrpSpPr>
              <p:cNvPr id="55326" name="Group 111"/>
              <p:cNvGrpSpPr>
                <a:grpSpLocks/>
              </p:cNvGrpSpPr>
              <p:nvPr/>
            </p:nvGrpSpPr>
            <p:grpSpPr bwMode="auto">
              <a:xfrm>
                <a:off x="2056" y="3504"/>
                <a:ext cx="128" cy="394"/>
                <a:chOff x="2056" y="3504"/>
                <a:chExt cx="128" cy="394"/>
              </a:xfrm>
            </p:grpSpPr>
            <p:sp>
              <p:nvSpPr>
                <p:cNvPr id="55328" name="Freeform 112"/>
                <p:cNvSpPr>
                  <a:spLocks/>
                </p:cNvSpPr>
                <p:nvPr/>
              </p:nvSpPr>
              <p:spPr bwMode="auto">
                <a:xfrm>
                  <a:off x="2056" y="3712"/>
                  <a:ext cx="128" cy="1"/>
                </a:xfrm>
                <a:custGeom>
                  <a:avLst/>
                  <a:gdLst>
                    <a:gd name="T0" fmla="*/ 0 w 128"/>
                    <a:gd name="T1" fmla="*/ 0 h 1"/>
                    <a:gd name="T2" fmla="*/ 128 w 128"/>
                    <a:gd name="T3" fmla="*/ 0 h 1"/>
                    <a:gd name="T4" fmla="*/ 0 60000 65536"/>
                    <a:gd name="T5" fmla="*/ 0 60000 65536"/>
                    <a:gd name="T6" fmla="*/ 0 w 128"/>
                    <a:gd name="T7" fmla="*/ 0 h 1"/>
                    <a:gd name="T8" fmla="*/ 128 w 128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28" h="1">
                      <a:moveTo>
                        <a:pt x="0" y="0"/>
                      </a:moveTo>
                      <a:lnTo>
                        <a:pt x="128" y="0"/>
                      </a:lnTo>
                    </a:path>
                  </a:pathLst>
                </a:custGeom>
                <a:solidFill>
                  <a:srgbClr val="FFFFFF"/>
                </a:solidFill>
                <a:ln w="19050" cmpd="sng">
                  <a:solidFill>
                    <a:srgbClr val="0033CC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257" name="Rectangle 113"/>
                <p:cNvSpPr>
                  <a:spLocks noChangeArrowheads="1"/>
                </p:cNvSpPr>
                <p:nvPr/>
              </p:nvSpPr>
              <p:spPr bwMode="auto">
                <a:xfrm>
                  <a:off x="2072" y="3706"/>
                  <a:ext cx="89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2000" b="1">
                      <a:solidFill>
                        <a:srgbClr val="0033CC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+mn-lt"/>
                    </a:rPr>
                    <a:t>6</a:t>
                  </a:r>
                </a:p>
              </p:txBody>
            </p:sp>
            <p:sp>
              <p:nvSpPr>
                <p:cNvPr id="6258" name="Rectangle 114"/>
                <p:cNvSpPr>
                  <a:spLocks noChangeArrowheads="1"/>
                </p:cNvSpPr>
                <p:nvPr/>
              </p:nvSpPr>
              <p:spPr bwMode="auto">
                <a:xfrm>
                  <a:off x="2059" y="3504"/>
                  <a:ext cx="101" cy="22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2300" b="1" i="1">
                      <a:solidFill>
                        <a:srgbClr val="0033CC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Symbol" pitchFamily="18" charset="2"/>
                    </a:rPr>
                    <a:t>p</a:t>
                  </a:r>
                  <a:endParaRPr lang="ru-RU" b="1">
                    <a:solidFill>
                      <a:srgbClr val="0033CC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</a:endParaRPr>
                </a:p>
              </p:txBody>
            </p:sp>
          </p:grpSp>
          <p:sp>
            <p:nvSpPr>
              <p:cNvPr id="6259" name="Rectangle 115"/>
              <p:cNvSpPr>
                <a:spLocks noChangeArrowheads="1"/>
              </p:cNvSpPr>
              <p:nvPr/>
            </p:nvSpPr>
            <p:spPr bwMode="auto">
              <a:xfrm>
                <a:off x="1880" y="3568"/>
                <a:ext cx="169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000" b="1">
                    <a:solidFill>
                      <a:srgbClr val="0033CC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</a:rPr>
                  <a:t>-</a:t>
                </a:r>
              </a:p>
            </p:txBody>
          </p:sp>
        </p:grpSp>
      </p:grpSp>
      <p:grpSp>
        <p:nvGrpSpPr>
          <p:cNvPr id="28" name="Group 116"/>
          <p:cNvGrpSpPr>
            <a:grpSpLocks/>
          </p:cNvGrpSpPr>
          <p:nvPr/>
        </p:nvGrpSpPr>
        <p:grpSpPr bwMode="auto">
          <a:xfrm>
            <a:off x="7932738" y="3198813"/>
            <a:ext cx="635000" cy="762000"/>
            <a:chOff x="4848" y="2400"/>
            <a:chExt cx="400" cy="480"/>
          </a:xfrm>
        </p:grpSpPr>
        <p:grpSp>
          <p:nvGrpSpPr>
            <p:cNvPr id="55317" name="Group 117"/>
            <p:cNvGrpSpPr>
              <a:grpSpLocks/>
            </p:cNvGrpSpPr>
            <p:nvPr/>
          </p:nvGrpSpPr>
          <p:grpSpPr bwMode="auto">
            <a:xfrm>
              <a:off x="4944" y="2448"/>
              <a:ext cx="304" cy="394"/>
              <a:chOff x="1880" y="3504"/>
              <a:chExt cx="304" cy="394"/>
            </a:xfrm>
          </p:grpSpPr>
          <p:grpSp>
            <p:nvGrpSpPr>
              <p:cNvPr id="55319" name="Group 118"/>
              <p:cNvGrpSpPr>
                <a:grpSpLocks/>
              </p:cNvGrpSpPr>
              <p:nvPr/>
            </p:nvGrpSpPr>
            <p:grpSpPr bwMode="auto">
              <a:xfrm>
                <a:off x="2056" y="3504"/>
                <a:ext cx="128" cy="394"/>
                <a:chOff x="2056" y="3504"/>
                <a:chExt cx="128" cy="394"/>
              </a:xfrm>
            </p:grpSpPr>
            <p:sp>
              <p:nvSpPr>
                <p:cNvPr id="55321" name="Freeform 119"/>
                <p:cNvSpPr>
                  <a:spLocks/>
                </p:cNvSpPr>
                <p:nvPr/>
              </p:nvSpPr>
              <p:spPr bwMode="auto">
                <a:xfrm>
                  <a:off x="2056" y="3712"/>
                  <a:ext cx="128" cy="1"/>
                </a:xfrm>
                <a:custGeom>
                  <a:avLst/>
                  <a:gdLst>
                    <a:gd name="T0" fmla="*/ 0 w 128"/>
                    <a:gd name="T1" fmla="*/ 0 h 1"/>
                    <a:gd name="T2" fmla="*/ 128 w 128"/>
                    <a:gd name="T3" fmla="*/ 0 h 1"/>
                    <a:gd name="T4" fmla="*/ 0 60000 65536"/>
                    <a:gd name="T5" fmla="*/ 0 60000 65536"/>
                    <a:gd name="T6" fmla="*/ 0 w 128"/>
                    <a:gd name="T7" fmla="*/ 0 h 1"/>
                    <a:gd name="T8" fmla="*/ 128 w 128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28" h="1">
                      <a:moveTo>
                        <a:pt x="0" y="0"/>
                      </a:moveTo>
                      <a:lnTo>
                        <a:pt x="128" y="0"/>
                      </a:lnTo>
                    </a:path>
                  </a:pathLst>
                </a:custGeom>
                <a:solidFill>
                  <a:srgbClr val="FFFFFF"/>
                </a:solidFill>
                <a:ln w="19050" cmpd="sng">
                  <a:solidFill>
                    <a:srgbClr val="0033CC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264" name="Rectangle 120"/>
                <p:cNvSpPr>
                  <a:spLocks noChangeArrowheads="1"/>
                </p:cNvSpPr>
                <p:nvPr/>
              </p:nvSpPr>
              <p:spPr bwMode="auto">
                <a:xfrm>
                  <a:off x="2072" y="3706"/>
                  <a:ext cx="89" cy="1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2000" b="1">
                      <a:solidFill>
                        <a:srgbClr val="0033CC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+mn-lt"/>
                    </a:rPr>
                    <a:t>6</a:t>
                  </a:r>
                </a:p>
              </p:txBody>
            </p:sp>
            <p:sp>
              <p:nvSpPr>
                <p:cNvPr id="6265" name="Rectangle 121"/>
                <p:cNvSpPr>
                  <a:spLocks noChangeArrowheads="1"/>
                </p:cNvSpPr>
                <p:nvPr/>
              </p:nvSpPr>
              <p:spPr bwMode="auto">
                <a:xfrm>
                  <a:off x="2059" y="3504"/>
                  <a:ext cx="101" cy="22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2300" b="1" i="1">
                      <a:solidFill>
                        <a:srgbClr val="0033CC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Symbol" pitchFamily="18" charset="2"/>
                    </a:rPr>
                    <a:t>p</a:t>
                  </a:r>
                  <a:endParaRPr lang="ru-RU" b="1">
                    <a:solidFill>
                      <a:srgbClr val="0033CC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</a:endParaRPr>
                </a:p>
              </p:txBody>
            </p:sp>
          </p:grpSp>
          <p:sp>
            <p:nvSpPr>
              <p:cNvPr id="6266" name="Rectangle 122"/>
              <p:cNvSpPr>
                <a:spLocks noChangeArrowheads="1"/>
              </p:cNvSpPr>
              <p:nvPr/>
            </p:nvSpPr>
            <p:spPr bwMode="auto">
              <a:xfrm>
                <a:off x="1880" y="3568"/>
                <a:ext cx="209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000" b="1">
                    <a:solidFill>
                      <a:srgbClr val="0033CC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</a:rPr>
                  <a:t>+</a:t>
                </a:r>
              </a:p>
            </p:txBody>
          </p:sp>
        </p:grpSp>
        <p:sp>
          <p:nvSpPr>
            <p:cNvPr id="55318" name="Freeform 123"/>
            <p:cNvSpPr>
              <a:spLocks/>
            </p:cNvSpPr>
            <p:nvPr/>
          </p:nvSpPr>
          <p:spPr bwMode="auto">
            <a:xfrm flipH="1" flipV="1">
              <a:off x="4848" y="2400"/>
              <a:ext cx="152" cy="480"/>
            </a:xfrm>
            <a:custGeom>
              <a:avLst/>
              <a:gdLst>
                <a:gd name="T0" fmla="*/ 8 w 152"/>
                <a:gd name="T1" fmla="*/ 0 h 480"/>
                <a:gd name="T2" fmla="*/ 8 w 152"/>
                <a:gd name="T3" fmla="*/ 192 h 480"/>
                <a:gd name="T4" fmla="*/ 56 w 152"/>
                <a:gd name="T5" fmla="*/ 336 h 480"/>
                <a:gd name="T6" fmla="*/ 152 w 152"/>
                <a:gd name="T7" fmla="*/ 480 h 48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2"/>
                <a:gd name="T13" fmla="*/ 0 h 480"/>
                <a:gd name="T14" fmla="*/ 152 w 152"/>
                <a:gd name="T15" fmla="*/ 480 h 48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2" h="480">
                  <a:moveTo>
                    <a:pt x="8" y="0"/>
                  </a:moveTo>
                  <a:cubicBezTo>
                    <a:pt x="4" y="68"/>
                    <a:pt x="0" y="136"/>
                    <a:pt x="8" y="192"/>
                  </a:cubicBezTo>
                  <a:cubicBezTo>
                    <a:pt x="16" y="248"/>
                    <a:pt x="32" y="288"/>
                    <a:pt x="56" y="336"/>
                  </a:cubicBezTo>
                  <a:cubicBezTo>
                    <a:pt x="80" y="384"/>
                    <a:pt x="116" y="432"/>
                    <a:pt x="152" y="48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stealth" w="lg" len="lg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1" name="Group 124"/>
          <p:cNvGrpSpPr>
            <a:grpSpLocks/>
          </p:cNvGrpSpPr>
          <p:nvPr/>
        </p:nvGrpSpPr>
        <p:grpSpPr bwMode="auto">
          <a:xfrm>
            <a:off x="5278438" y="3251200"/>
            <a:ext cx="173037" cy="176213"/>
            <a:chOff x="3954" y="1748"/>
            <a:chExt cx="86" cy="88"/>
          </a:xfrm>
        </p:grpSpPr>
        <p:sp>
          <p:nvSpPr>
            <p:cNvPr id="55315" name="Freeform 125"/>
            <p:cNvSpPr>
              <a:spLocks/>
            </p:cNvSpPr>
            <p:nvPr/>
          </p:nvSpPr>
          <p:spPr bwMode="auto">
            <a:xfrm>
              <a:off x="3958" y="1748"/>
              <a:ext cx="78" cy="88"/>
            </a:xfrm>
            <a:custGeom>
              <a:avLst/>
              <a:gdLst>
                <a:gd name="T0" fmla="*/ 0 w 78"/>
                <a:gd name="T1" fmla="*/ 0 h 88"/>
                <a:gd name="T2" fmla="*/ 78 w 78"/>
                <a:gd name="T3" fmla="*/ 88 h 88"/>
                <a:gd name="T4" fmla="*/ 0 60000 65536"/>
                <a:gd name="T5" fmla="*/ 0 60000 65536"/>
                <a:gd name="T6" fmla="*/ 0 w 78"/>
                <a:gd name="T7" fmla="*/ 0 h 88"/>
                <a:gd name="T8" fmla="*/ 78 w 78"/>
                <a:gd name="T9" fmla="*/ 88 h 8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8" h="88">
                  <a:moveTo>
                    <a:pt x="0" y="0"/>
                  </a:moveTo>
                  <a:lnTo>
                    <a:pt x="78" y="88"/>
                  </a:lnTo>
                </a:path>
              </a:pathLst>
            </a:custGeom>
            <a:noFill/>
            <a:ln w="19050" cmpd="sng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5316" name="Freeform 126"/>
            <p:cNvSpPr>
              <a:spLocks/>
            </p:cNvSpPr>
            <p:nvPr/>
          </p:nvSpPr>
          <p:spPr bwMode="auto">
            <a:xfrm>
              <a:off x="3954" y="1750"/>
              <a:ext cx="86" cy="86"/>
            </a:xfrm>
            <a:custGeom>
              <a:avLst/>
              <a:gdLst>
                <a:gd name="T0" fmla="*/ 86 w 86"/>
                <a:gd name="T1" fmla="*/ 0 h 86"/>
                <a:gd name="T2" fmla="*/ 0 w 86"/>
                <a:gd name="T3" fmla="*/ 86 h 86"/>
                <a:gd name="T4" fmla="*/ 0 60000 65536"/>
                <a:gd name="T5" fmla="*/ 0 60000 65536"/>
                <a:gd name="T6" fmla="*/ 0 w 86"/>
                <a:gd name="T7" fmla="*/ 0 h 86"/>
                <a:gd name="T8" fmla="*/ 86 w 86"/>
                <a:gd name="T9" fmla="*/ 86 h 8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6" h="86">
                  <a:moveTo>
                    <a:pt x="86" y="0"/>
                  </a:moveTo>
                  <a:lnTo>
                    <a:pt x="0" y="86"/>
                  </a:lnTo>
                </a:path>
              </a:pathLst>
            </a:custGeom>
            <a:noFill/>
            <a:ln w="19050" cmpd="sng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aphicFrame>
        <p:nvGraphicFramePr>
          <p:cNvPr id="6272" name="Object 4"/>
          <p:cNvGraphicFramePr>
            <a:graphicFrameLocks noChangeAspect="1"/>
          </p:cNvGraphicFramePr>
          <p:nvPr/>
        </p:nvGraphicFramePr>
        <p:xfrm>
          <a:off x="4572000" y="5791200"/>
          <a:ext cx="4044950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65" name="Формула" r:id="rId5" imgW="1828800" imgH="393480" progId="Equation.3">
                  <p:embed/>
                </p:oleObj>
              </mc:Choice>
              <mc:Fallback>
                <p:oleObj name="Формула" r:id="rId5" imgW="1828800" imgH="393480" progId="Equation.3">
                  <p:embed/>
                  <p:pic>
                    <p:nvPicPr>
                      <p:cNvPr id="627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5791200"/>
                        <a:ext cx="4044950" cy="869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441332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6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1"/>
          <p:cNvSpPr>
            <a:spLocks noChangeArrowheads="1"/>
          </p:cNvSpPr>
          <p:nvPr/>
        </p:nvSpPr>
        <p:spPr bwMode="auto">
          <a:xfrm>
            <a:off x="642910" y="620713"/>
            <a:ext cx="7929618" cy="707886"/>
          </a:xfrm>
          <a:prstGeom prst="rect">
            <a:avLst/>
          </a:prstGeom>
          <a:solidFill>
            <a:srgbClr val="CCFFFF"/>
          </a:solidFill>
          <a:ln w="47625">
            <a:solidFill>
              <a:srgbClr val="00B05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</a:rPr>
              <a:t>Арифметический способ</a:t>
            </a:r>
          </a:p>
        </p:txBody>
      </p:sp>
      <p:sp>
        <p:nvSpPr>
          <p:cNvPr id="18435" name="Прямоугольник 2"/>
          <p:cNvSpPr>
            <a:spLocks noChangeArrowheads="1"/>
          </p:cNvSpPr>
          <p:nvPr/>
        </p:nvSpPr>
        <p:spPr bwMode="auto">
          <a:xfrm>
            <a:off x="1331913" y="2060575"/>
            <a:ext cx="7416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3600" b="1" dirty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перебор значений целочисленного параметра и вычисление корней.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709FF4B-E959-4851-B5A0-3E45B1363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357188"/>
            <a:ext cx="8820150" cy="9906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4000" dirty="0">
                <a:solidFill>
                  <a:srgbClr val="0000FF"/>
                </a:solidFill>
              </a:rPr>
              <a:t>Арифметический способ</a:t>
            </a:r>
            <a:r>
              <a:rPr lang="ru-RU" dirty="0"/>
              <a:t/>
            </a:r>
            <a:br>
              <a:rPr lang="ru-RU" dirty="0"/>
            </a:br>
            <a:r>
              <a:rPr lang="ru-RU" sz="2700" dirty="0"/>
              <a:t>Перебор значений целочисленного параметра </a:t>
            </a:r>
            <a:r>
              <a:rPr lang="en-US" sz="2700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700" dirty="0"/>
              <a:t> и вычисление корней</a:t>
            </a:r>
            <a:br>
              <a:rPr lang="ru-RU" sz="2700" dirty="0"/>
            </a:br>
            <a:endParaRPr lang="ru-RU" sz="2700" dirty="0"/>
          </a:p>
        </p:txBody>
      </p:sp>
      <p:sp>
        <p:nvSpPr>
          <p:cNvPr id="6152" name="Содержимое 4">
            <a:extLst>
              <a:ext uri="{FF2B5EF4-FFF2-40B4-BE49-F238E27FC236}">
                <a16:creationId xmlns:a16="http://schemas.microsoft.com/office/drawing/2014/main" id="{D82C6F65-FC6A-4E94-8B93-CE44D0601140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-541338" y="1196752"/>
            <a:ext cx="9073778" cy="5661248"/>
          </a:xfrm>
        </p:spPr>
        <p:txBody>
          <a:bodyPr/>
          <a:lstStyle/>
          <a:p>
            <a:pPr marL="833438" lvl="1" indent="0">
              <a:buNone/>
            </a:pPr>
            <a:r>
              <a:rPr lang="ru-RU" altLang="ru-RU" i="1" dirty="0"/>
              <a:t>      Алгоритм</a:t>
            </a:r>
            <a:r>
              <a:rPr lang="ru-RU" altLang="ru-RU" dirty="0"/>
              <a:t>:</a:t>
            </a:r>
          </a:p>
          <a:p>
            <a:pPr marL="833438" lvl="1" indent="287338">
              <a:buFontTx/>
              <a:buAutoNum type="arabicPeriod"/>
            </a:pPr>
            <a:r>
              <a:rPr lang="ru-RU" altLang="ru-RU" dirty="0"/>
              <a:t> Решить уравнение</a:t>
            </a:r>
          </a:p>
          <a:p>
            <a:pPr marL="833438" lvl="1" indent="287338">
              <a:buFontTx/>
              <a:buAutoNum type="arabicPeriod"/>
            </a:pPr>
            <a:r>
              <a:rPr lang="ru-RU" altLang="ru-RU" dirty="0"/>
              <a:t>Записать корни уравнения</a:t>
            </a:r>
          </a:p>
          <a:p>
            <a:pPr marL="833438" lvl="1" indent="287338">
              <a:buFontTx/>
              <a:buAutoNum type="arabicPeriod"/>
            </a:pPr>
            <a:r>
              <a:rPr lang="ru-RU" altLang="ru-RU" dirty="0"/>
              <a:t>Разделить виды решения; подсчитать значения </a:t>
            </a:r>
            <a:r>
              <a:rPr lang="en-US" alt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altLang="ru-RU" dirty="0"/>
              <a:t> </a:t>
            </a:r>
            <a:r>
              <a:rPr lang="en-US" altLang="ru-RU" dirty="0"/>
              <a:t> </a:t>
            </a:r>
            <a:r>
              <a:rPr lang="ru-RU" altLang="ru-RU" dirty="0"/>
              <a:t>при целых </a:t>
            </a:r>
            <a:r>
              <a:rPr lang="en-US" alt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altLang="ru-RU" i="1" dirty="0"/>
              <a:t> </a:t>
            </a:r>
            <a:r>
              <a:rPr lang="ru-RU" altLang="ru-RU" dirty="0"/>
              <a:t>до тех пор, пока значения </a:t>
            </a:r>
            <a:r>
              <a:rPr lang="en-US" alt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altLang="ru-RU" i="1" dirty="0"/>
              <a:t> </a:t>
            </a:r>
            <a:r>
              <a:rPr lang="ru-RU" altLang="ru-RU" dirty="0"/>
              <a:t>не выйдут за пределы данного отрезка.</a:t>
            </a:r>
          </a:p>
          <a:p>
            <a:pPr marL="833438" lvl="1" indent="287338">
              <a:buFontTx/>
              <a:buAutoNum type="arabicPeriod"/>
            </a:pPr>
            <a:r>
              <a:rPr lang="ru-RU" altLang="ru-RU" dirty="0"/>
              <a:t>Записать ответ.</a:t>
            </a:r>
          </a:p>
          <a:p>
            <a:pPr marL="514350" indent="287338">
              <a:buFontTx/>
              <a:buNone/>
            </a:pPr>
            <a:endParaRPr lang="ru-RU" alt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3">
            <a:extLst>
              <a:ext uri="{FF2B5EF4-FFF2-40B4-BE49-F238E27FC236}">
                <a16:creationId xmlns:a16="http://schemas.microsoft.com/office/drawing/2014/main" id="{0195D32A-007E-4EBA-8083-30468D272D4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alt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Уравнение 1</a:t>
            </a:r>
          </a:p>
        </p:txBody>
      </p:sp>
    </p:spTree>
    <p:extLst>
      <p:ext uri="{BB962C8B-B14F-4D97-AF65-F5344CB8AC3E}">
        <p14:creationId xmlns:p14="http://schemas.microsoft.com/office/powerpoint/2010/main" val="271810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8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ru-RU"/>
          </a:p>
        </p:txBody>
      </p:sp>
      <p:grpSp>
        <p:nvGrpSpPr>
          <p:cNvPr id="2" name="Группа 1"/>
          <p:cNvGrpSpPr>
            <a:grpSpLocks/>
          </p:cNvGrpSpPr>
          <p:nvPr/>
        </p:nvGrpSpPr>
        <p:grpSpPr bwMode="auto">
          <a:xfrm>
            <a:off x="31750" y="127000"/>
            <a:ext cx="8788400" cy="1493838"/>
            <a:chOff x="31980" y="127085"/>
            <a:chExt cx="8788491" cy="1493866"/>
          </a:xfrm>
        </p:grpSpPr>
        <p:sp>
          <p:nvSpPr>
            <p:cNvPr id="20501" name="Rectangle 4"/>
            <p:cNvSpPr>
              <a:spLocks noChangeArrowheads="1"/>
            </p:cNvSpPr>
            <p:nvPr/>
          </p:nvSpPr>
          <p:spPr bwMode="auto">
            <a:xfrm>
              <a:off x="31980" y="127085"/>
              <a:ext cx="8788491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l" eaLnBrk="0" hangingPunct="0"/>
              <a:r>
                <a:rPr lang="ru-RU" sz="3600" b="0">
                  <a:latin typeface="Times New Roman" pitchFamily="18" charset="0"/>
                </a:rPr>
                <a:t>Найдите все корни уравнения                         принадлежащие промежутку </a:t>
              </a:r>
            </a:p>
          </p:txBody>
        </p:sp>
        <p:graphicFrame>
          <p:nvGraphicFramePr>
            <p:cNvPr id="20502" name="Object 5"/>
            <p:cNvGraphicFramePr>
              <a:graphicFrameLocks noChangeAspect="1"/>
            </p:cNvGraphicFramePr>
            <p:nvPr/>
          </p:nvGraphicFramePr>
          <p:xfrm>
            <a:off x="5989361" y="252000"/>
            <a:ext cx="2290763" cy="5318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0466" name="Формула" r:id="rId3" imgW="901309" imgH="203112" progId="Equation.3">
                    <p:embed/>
                  </p:oleObj>
                </mc:Choice>
                <mc:Fallback>
                  <p:oleObj name="Формула" r:id="rId3" imgW="901309" imgH="203112" progId="Equation.3">
                    <p:embed/>
                    <p:pic>
                      <p:nvPicPr>
                        <p:cNvPr id="20502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989361" y="252000"/>
                          <a:ext cx="2290763" cy="5318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503" name="Object 7"/>
            <p:cNvGraphicFramePr>
              <a:graphicFrameLocks noChangeAspect="1"/>
            </p:cNvGraphicFramePr>
            <p:nvPr/>
          </p:nvGraphicFramePr>
          <p:xfrm>
            <a:off x="5766800" y="628764"/>
            <a:ext cx="1482725" cy="9921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0467" name="Формула" r:id="rId5" imgW="634725" imgH="431613" progId="Equation.3">
                    <p:embed/>
                  </p:oleObj>
                </mc:Choice>
                <mc:Fallback>
                  <p:oleObj name="Формула" r:id="rId5" imgW="634725" imgH="431613" progId="Equation.3">
                    <p:embed/>
                    <p:pic>
                      <p:nvPicPr>
                        <p:cNvPr id="20503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766800" y="628764"/>
                          <a:ext cx="1482725" cy="99218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1511" name="Object 15"/>
          <p:cNvGraphicFramePr>
            <a:graphicFrameLocks noChangeAspect="1"/>
          </p:cNvGraphicFramePr>
          <p:nvPr/>
        </p:nvGraphicFramePr>
        <p:xfrm>
          <a:off x="342900" y="1628775"/>
          <a:ext cx="2697163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68" name="Формула" r:id="rId7" imgW="901309" imgH="203112" progId="Equation.3">
                  <p:embed/>
                </p:oleObj>
              </mc:Choice>
              <mc:Fallback>
                <p:oleObj name="Формула" r:id="rId7" imgW="901309" imgH="203112" progId="Equation.3">
                  <p:embed/>
                  <p:pic>
                    <p:nvPicPr>
                      <p:cNvPr id="21511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" y="1628775"/>
                        <a:ext cx="2697163" cy="622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2" name="Object 14"/>
          <p:cNvGraphicFramePr>
            <a:graphicFrameLocks noChangeAspect="1"/>
          </p:cNvGraphicFramePr>
          <p:nvPr/>
        </p:nvGraphicFramePr>
        <p:xfrm>
          <a:off x="252413" y="2420938"/>
          <a:ext cx="4248150" cy="61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69" name="Формула" r:id="rId9" imgW="1384300" imgH="203200" progId="Equation.3">
                  <p:embed/>
                </p:oleObj>
              </mc:Choice>
              <mc:Fallback>
                <p:oleObj name="Формула" r:id="rId9" imgW="1384300" imgH="203200" progId="Equation.3">
                  <p:embed/>
                  <p:pic>
                    <p:nvPicPr>
                      <p:cNvPr id="21512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413" y="2420938"/>
                        <a:ext cx="4248150" cy="611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3" name="Object 13"/>
          <p:cNvGraphicFramePr>
            <a:graphicFrameLocks noChangeAspect="1"/>
          </p:cNvGraphicFramePr>
          <p:nvPr/>
        </p:nvGraphicFramePr>
        <p:xfrm>
          <a:off x="250825" y="3068638"/>
          <a:ext cx="2016125" cy="193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70" name="Формула" r:id="rId11" imgW="710891" imgH="660113" progId="Equation.3">
                  <p:embed/>
                </p:oleObj>
              </mc:Choice>
              <mc:Fallback>
                <p:oleObj name="Формула" r:id="rId11" imgW="710891" imgH="660113" progId="Equation.3">
                  <p:embed/>
                  <p:pic>
                    <p:nvPicPr>
                      <p:cNvPr id="21513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3068638"/>
                        <a:ext cx="2016125" cy="1935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4" name="Object 12"/>
          <p:cNvGraphicFramePr>
            <a:graphicFrameLocks noChangeAspect="1"/>
          </p:cNvGraphicFramePr>
          <p:nvPr/>
        </p:nvGraphicFramePr>
        <p:xfrm>
          <a:off x="558800" y="5084763"/>
          <a:ext cx="2049463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71" name="Формула" r:id="rId13" imgW="698197" imgH="203112" progId="Equation.3">
                  <p:embed/>
                </p:oleObj>
              </mc:Choice>
              <mc:Fallback>
                <p:oleObj name="Формула" r:id="rId13" imgW="698197" imgH="203112" progId="Equation.3">
                  <p:embed/>
                  <p:pic>
                    <p:nvPicPr>
                      <p:cNvPr id="21514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800" y="5084763"/>
                        <a:ext cx="2049463" cy="609600"/>
                      </a:xfrm>
                      <a:prstGeom prst="rect">
                        <a:avLst/>
                      </a:prstGeom>
                      <a:solidFill>
                        <a:srgbClr val="FFCC99">
                          <a:alpha val="70979"/>
                        </a:srgbClr>
                      </a:solidFill>
                      <a:ln w="349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5" name="Object 11"/>
          <p:cNvGraphicFramePr>
            <a:graphicFrameLocks noChangeAspect="1"/>
          </p:cNvGraphicFramePr>
          <p:nvPr/>
        </p:nvGraphicFramePr>
        <p:xfrm>
          <a:off x="700088" y="5589588"/>
          <a:ext cx="3025775" cy="1071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72" name="Формула" r:id="rId15" imgW="1117115" imgH="393529" progId="Equation.3">
                  <p:embed/>
                </p:oleObj>
              </mc:Choice>
              <mc:Fallback>
                <p:oleObj name="Формула" r:id="rId15" imgW="1117115" imgH="393529" progId="Equation.3">
                  <p:embed/>
                  <p:pic>
                    <p:nvPicPr>
                      <p:cNvPr id="21515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0088" y="5589588"/>
                        <a:ext cx="3025775" cy="10715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9" name="Rectangle 17"/>
          <p:cNvSpPr>
            <a:spLocks noChangeArrowheads="1"/>
          </p:cNvSpPr>
          <p:nvPr/>
        </p:nvSpPr>
        <p:spPr bwMode="auto">
          <a:xfrm>
            <a:off x="1692275" y="31416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ru-RU"/>
          </a:p>
        </p:txBody>
      </p:sp>
      <p:grpSp>
        <p:nvGrpSpPr>
          <p:cNvPr id="3" name="Group 36"/>
          <p:cNvGrpSpPr>
            <a:grpSpLocks/>
          </p:cNvGrpSpPr>
          <p:nvPr/>
        </p:nvGrpSpPr>
        <p:grpSpPr bwMode="auto">
          <a:xfrm>
            <a:off x="5072067" y="1785926"/>
            <a:ext cx="3883022" cy="4843474"/>
            <a:chOff x="3424" y="1026"/>
            <a:chExt cx="2221" cy="3150"/>
          </a:xfrm>
        </p:grpSpPr>
        <p:sp>
          <p:nvSpPr>
            <p:cNvPr id="20491" name="Rectangle 19"/>
            <p:cNvSpPr>
              <a:spLocks noChangeArrowheads="1"/>
            </p:cNvSpPr>
            <p:nvPr/>
          </p:nvSpPr>
          <p:spPr bwMode="auto">
            <a:xfrm>
              <a:off x="4116" y="2163"/>
              <a:ext cx="161" cy="7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l" eaLnBrk="0" hangingPunct="0"/>
              <a:r>
                <a:rPr lang="ru-RU" sz="1400" i="1">
                  <a:ea typeface="TimesNewRomanPSMT" charset="-128"/>
                </a:rPr>
                <a:t> </a:t>
              </a:r>
              <a:endParaRPr lang="ru-RU" sz="800" i="1"/>
            </a:p>
            <a:p>
              <a:pPr algn="l" eaLnBrk="0" hangingPunct="0"/>
              <a:endParaRPr lang="ru-RU" sz="4400" i="1"/>
            </a:p>
          </p:txBody>
        </p:sp>
        <p:graphicFrame>
          <p:nvGraphicFramePr>
            <p:cNvPr id="20492" name="Object 25"/>
            <p:cNvGraphicFramePr>
              <a:graphicFrameLocks noChangeAspect="1"/>
            </p:cNvGraphicFramePr>
            <p:nvPr/>
          </p:nvGraphicFramePr>
          <p:xfrm>
            <a:off x="3434" y="1298"/>
            <a:ext cx="2022" cy="5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0473" name="Формула" r:id="rId17" imgW="1422400" imgH="431800" progId="Equation.3">
                    <p:embed/>
                  </p:oleObj>
                </mc:Choice>
                <mc:Fallback>
                  <p:oleObj name="Формула" r:id="rId17" imgW="1422400" imgH="431800" progId="Equation.3">
                    <p:embed/>
                    <p:pic>
                      <p:nvPicPr>
                        <p:cNvPr id="20492" name="Object 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34" y="1298"/>
                          <a:ext cx="2022" cy="59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493" name="Object 24"/>
            <p:cNvGraphicFramePr>
              <a:graphicFrameLocks noChangeAspect="1"/>
            </p:cNvGraphicFramePr>
            <p:nvPr/>
          </p:nvGraphicFramePr>
          <p:xfrm>
            <a:off x="3572" y="2107"/>
            <a:ext cx="2063" cy="5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0474" name="Формула" r:id="rId19" imgW="1562100" imgH="431800" progId="Equation.3">
                    <p:embed/>
                  </p:oleObj>
                </mc:Choice>
                <mc:Fallback>
                  <p:oleObj name="Формула" r:id="rId19" imgW="1562100" imgH="431800" progId="Equation.3">
                    <p:embed/>
                    <p:pic>
                      <p:nvPicPr>
                        <p:cNvPr id="20493" name="Object 2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72" y="2107"/>
                          <a:ext cx="2063" cy="58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494" name="Object 23"/>
            <p:cNvGraphicFramePr>
              <a:graphicFrameLocks noChangeAspect="1"/>
            </p:cNvGraphicFramePr>
            <p:nvPr/>
          </p:nvGraphicFramePr>
          <p:xfrm>
            <a:off x="3608" y="2795"/>
            <a:ext cx="1855" cy="4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0475" name="Формула" r:id="rId21" imgW="1637589" imgH="431613" progId="Equation.3">
                    <p:embed/>
                  </p:oleObj>
                </mc:Choice>
                <mc:Fallback>
                  <p:oleObj name="Формула" r:id="rId21" imgW="1637589" imgH="431613" progId="Equation.3">
                    <p:embed/>
                    <p:pic>
                      <p:nvPicPr>
                        <p:cNvPr id="20494" name="Object 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08" y="2795"/>
                          <a:ext cx="1855" cy="49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495" name="Object 22"/>
            <p:cNvGraphicFramePr>
              <a:graphicFrameLocks noChangeAspect="1"/>
            </p:cNvGraphicFramePr>
            <p:nvPr/>
          </p:nvGraphicFramePr>
          <p:xfrm>
            <a:off x="3900" y="3167"/>
            <a:ext cx="108" cy="17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0476" name="Формула" r:id="rId23" imgW="114151" imgH="215619" progId="Equation.3">
                    <p:embed/>
                  </p:oleObj>
                </mc:Choice>
                <mc:Fallback>
                  <p:oleObj name="Формула" r:id="rId23" imgW="114151" imgH="215619" progId="Equation.3">
                    <p:embed/>
                    <p:pic>
                      <p:nvPicPr>
                        <p:cNvPr id="20495" name="Object 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00" y="3167"/>
                          <a:ext cx="108" cy="17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496" name="Object 21"/>
            <p:cNvGraphicFramePr>
              <a:graphicFrameLocks noChangeAspect="1"/>
            </p:cNvGraphicFramePr>
            <p:nvPr/>
          </p:nvGraphicFramePr>
          <p:xfrm>
            <a:off x="3607" y="3612"/>
            <a:ext cx="2038" cy="5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0477" name="Формула" r:id="rId25" imgW="1777229" imgH="431613" progId="Equation.3">
                    <p:embed/>
                  </p:oleObj>
                </mc:Choice>
                <mc:Fallback>
                  <p:oleObj name="Формула" r:id="rId25" imgW="1777229" imgH="431613" progId="Equation.3">
                    <p:embed/>
                    <p:pic>
                      <p:nvPicPr>
                        <p:cNvPr id="20496" name="Object 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07" y="3612"/>
                          <a:ext cx="2038" cy="56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497" name="Text Box 32"/>
            <p:cNvSpPr txBox="1">
              <a:spLocks noChangeArrowheads="1"/>
            </p:cNvSpPr>
            <p:nvPr/>
          </p:nvSpPr>
          <p:spPr bwMode="auto">
            <a:xfrm>
              <a:off x="3424" y="1026"/>
              <a:ext cx="1405" cy="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ru-RU"/>
                <a:t>Если </a:t>
              </a:r>
              <a:r>
                <a:rPr lang="en-US"/>
                <a:t>n=</a:t>
              </a:r>
              <a:r>
                <a:rPr lang="en-US">
                  <a:latin typeface="Times New Roman" pitchFamily="18" charset="0"/>
                </a:rPr>
                <a:t>0</a:t>
              </a:r>
              <a:r>
                <a:rPr lang="ru-RU"/>
                <a:t>,то</a:t>
              </a:r>
            </a:p>
          </p:txBody>
        </p:sp>
        <p:sp>
          <p:nvSpPr>
            <p:cNvPr id="20498" name="Text Box 33"/>
            <p:cNvSpPr txBox="1">
              <a:spLocks noChangeArrowheads="1"/>
            </p:cNvSpPr>
            <p:nvPr/>
          </p:nvSpPr>
          <p:spPr bwMode="auto">
            <a:xfrm>
              <a:off x="3560" y="1888"/>
              <a:ext cx="1406" cy="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ru-RU"/>
                <a:t>Если </a:t>
              </a:r>
              <a:r>
                <a:rPr lang="en-US"/>
                <a:t>n=</a:t>
              </a:r>
              <a:r>
                <a:rPr lang="ru-RU">
                  <a:latin typeface="Times New Roman" pitchFamily="18" charset="0"/>
                </a:rPr>
                <a:t>1</a:t>
              </a:r>
              <a:r>
                <a:rPr lang="ru-RU"/>
                <a:t>,то</a:t>
              </a:r>
            </a:p>
          </p:txBody>
        </p:sp>
        <p:sp>
          <p:nvSpPr>
            <p:cNvPr id="20499" name="Text Box 34"/>
            <p:cNvSpPr txBox="1">
              <a:spLocks noChangeArrowheads="1"/>
            </p:cNvSpPr>
            <p:nvPr/>
          </p:nvSpPr>
          <p:spPr bwMode="auto">
            <a:xfrm>
              <a:off x="3560" y="2614"/>
              <a:ext cx="1406" cy="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ru-RU"/>
                <a:t>Если </a:t>
              </a:r>
              <a:r>
                <a:rPr lang="en-US"/>
                <a:t>n=</a:t>
              </a:r>
              <a:r>
                <a:rPr lang="ru-RU"/>
                <a:t>-</a:t>
              </a:r>
              <a:r>
                <a:rPr lang="ru-RU">
                  <a:latin typeface="Times New Roman" pitchFamily="18" charset="0"/>
                </a:rPr>
                <a:t>1</a:t>
              </a:r>
              <a:r>
                <a:rPr lang="ru-RU"/>
                <a:t>,то</a:t>
              </a:r>
            </a:p>
          </p:txBody>
        </p:sp>
        <p:sp>
          <p:nvSpPr>
            <p:cNvPr id="20500" name="Text Box 35"/>
            <p:cNvSpPr txBox="1">
              <a:spLocks noChangeArrowheads="1"/>
            </p:cNvSpPr>
            <p:nvPr/>
          </p:nvSpPr>
          <p:spPr bwMode="auto">
            <a:xfrm>
              <a:off x="3651" y="3385"/>
              <a:ext cx="1406" cy="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ru-RU"/>
                <a:t>Если </a:t>
              </a:r>
              <a:r>
                <a:rPr lang="en-US"/>
                <a:t>n=</a:t>
              </a:r>
              <a:r>
                <a:rPr lang="ru-RU"/>
                <a:t>-</a:t>
              </a:r>
              <a:r>
                <a:rPr lang="ru-RU">
                  <a:latin typeface="Times New Roman" pitchFamily="18" charset="0"/>
                </a:rPr>
                <a:t>2</a:t>
              </a:r>
              <a:r>
                <a:rPr lang="ru-RU"/>
                <a:t>,то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ru-RU"/>
          </a:p>
        </p:txBody>
      </p:sp>
      <p:graphicFrame>
        <p:nvGraphicFramePr>
          <p:cNvPr id="21507" name="Object 5"/>
          <p:cNvGraphicFramePr>
            <a:graphicFrameLocks noChangeAspect="1"/>
          </p:cNvGraphicFramePr>
          <p:nvPr/>
        </p:nvGraphicFramePr>
        <p:xfrm>
          <a:off x="195263" y="188913"/>
          <a:ext cx="212725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2" name="Формула" r:id="rId3" imgW="787058" imgH="393529" progId="Equation.3">
                  <p:embed/>
                </p:oleObj>
              </mc:Choice>
              <mc:Fallback>
                <p:oleObj name="Формула" r:id="rId3" imgW="787058" imgH="393529" progId="Equation.3">
                  <p:embed/>
                  <p:pic>
                    <p:nvPicPr>
                      <p:cNvPr id="2150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263" y="188913"/>
                        <a:ext cx="2127250" cy="1054100"/>
                      </a:xfrm>
                      <a:prstGeom prst="rect">
                        <a:avLst/>
                      </a:prstGeom>
                      <a:solidFill>
                        <a:srgbClr val="FFCC99">
                          <a:alpha val="45097"/>
                        </a:srgbClr>
                      </a:solidFill>
                      <a:ln w="222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08" name="Rectangle 8"/>
          <p:cNvSpPr>
            <a:spLocks noChangeArrowheads="1"/>
          </p:cNvSpPr>
          <p:nvPr/>
        </p:nvSpPr>
        <p:spPr bwMode="auto">
          <a:xfrm>
            <a:off x="0" y="32051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ru-RU"/>
          </a:p>
        </p:txBody>
      </p:sp>
      <p:sp>
        <p:nvSpPr>
          <p:cNvPr id="21509" name="Rectangle 10"/>
          <p:cNvSpPr>
            <a:spLocks noChangeArrowheads="1"/>
          </p:cNvSpPr>
          <p:nvPr/>
        </p:nvSpPr>
        <p:spPr bwMode="auto">
          <a:xfrm>
            <a:off x="0" y="32051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ru-RU"/>
          </a:p>
        </p:txBody>
      </p:sp>
      <p:grpSp>
        <p:nvGrpSpPr>
          <p:cNvPr id="2" name="Группа 1"/>
          <p:cNvGrpSpPr>
            <a:grpSpLocks/>
          </p:cNvGrpSpPr>
          <p:nvPr/>
        </p:nvGrpSpPr>
        <p:grpSpPr bwMode="auto">
          <a:xfrm>
            <a:off x="357158" y="1182688"/>
            <a:ext cx="7358114" cy="904875"/>
            <a:chOff x="0" y="1182688"/>
            <a:chExt cx="6227763" cy="904875"/>
          </a:xfrm>
        </p:grpSpPr>
        <p:graphicFrame>
          <p:nvGraphicFramePr>
            <p:cNvPr id="21534" name="Object 7"/>
            <p:cNvGraphicFramePr>
              <a:graphicFrameLocks noChangeAspect="1"/>
            </p:cNvGraphicFramePr>
            <p:nvPr/>
          </p:nvGraphicFramePr>
          <p:xfrm>
            <a:off x="0" y="1182688"/>
            <a:ext cx="1804988" cy="8937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483" name="Формула" r:id="rId5" imgW="787058" imgH="393529" progId="Equation.3">
                    <p:embed/>
                  </p:oleObj>
                </mc:Choice>
                <mc:Fallback>
                  <p:oleObj name="Формула" r:id="rId5" imgW="787058" imgH="393529" progId="Equation.3">
                    <p:embed/>
                    <p:pic>
                      <p:nvPicPr>
                        <p:cNvPr id="21534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182688"/>
                          <a:ext cx="1804988" cy="8937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535" name="Object 9"/>
            <p:cNvGraphicFramePr>
              <a:graphicFrameLocks noChangeAspect="1"/>
            </p:cNvGraphicFramePr>
            <p:nvPr/>
          </p:nvGraphicFramePr>
          <p:xfrm>
            <a:off x="3348038" y="1196975"/>
            <a:ext cx="2879725" cy="8905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484" name="Формула" r:id="rId7" imgW="1269449" imgH="393529" progId="Equation.3">
                    <p:embed/>
                  </p:oleObj>
                </mc:Choice>
                <mc:Fallback>
                  <p:oleObj name="Формула" r:id="rId7" imgW="1269449" imgH="393529" progId="Equation.3">
                    <p:embed/>
                    <p:pic>
                      <p:nvPicPr>
                        <p:cNvPr id="21535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48038" y="1196975"/>
                          <a:ext cx="2879725" cy="89058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536" name="Text Box 11"/>
            <p:cNvSpPr txBox="1">
              <a:spLocks noChangeArrowheads="1"/>
            </p:cNvSpPr>
            <p:nvPr/>
          </p:nvSpPr>
          <p:spPr bwMode="auto">
            <a:xfrm>
              <a:off x="2268538" y="1341438"/>
              <a:ext cx="1079500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ru-RU" sz="2800" b="0" dirty="0"/>
                <a:t>или</a:t>
              </a:r>
            </a:p>
          </p:txBody>
        </p:sp>
      </p:grpSp>
      <p:sp>
        <p:nvSpPr>
          <p:cNvPr id="21511" name="Rectangle 13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ru-RU"/>
          </a:p>
        </p:txBody>
      </p:sp>
      <p:sp>
        <p:nvSpPr>
          <p:cNvPr id="21512" name="Rectangle 15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ru-RU"/>
          </a:p>
        </p:txBody>
      </p:sp>
      <p:grpSp>
        <p:nvGrpSpPr>
          <p:cNvPr id="3" name="Группа 3"/>
          <p:cNvGrpSpPr>
            <a:grpSpLocks/>
          </p:cNvGrpSpPr>
          <p:nvPr/>
        </p:nvGrpSpPr>
        <p:grpSpPr bwMode="auto">
          <a:xfrm>
            <a:off x="357158" y="3233738"/>
            <a:ext cx="7929618" cy="1549400"/>
            <a:chOff x="107504" y="3233738"/>
            <a:chExt cx="7272809" cy="1419397"/>
          </a:xfrm>
        </p:grpSpPr>
        <p:graphicFrame>
          <p:nvGraphicFramePr>
            <p:cNvPr id="21530" name="Object 12"/>
            <p:cNvGraphicFramePr>
              <a:graphicFrameLocks noChangeAspect="1"/>
            </p:cNvGraphicFramePr>
            <p:nvPr/>
          </p:nvGraphicFramePr>
          <p:xfrm>
            <a:off x="107504" y="3819437"/>
            <a:ext cx="2472043" cy="7598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485" name="Формула" r:id="rId9" imgW="1397000" imgH="431800" progId="Equation.3">
                    <p:embed/>
                  </p:oleObj>
                </mc:Choice>
                <mc:Fallback>
                  <p:oleObj name="Формула" r:id="rId9" imgW="1397000" imgH="431800" progId="Equation.3">
                    <p:embed/>
                    <p:pic>
                      <p:nvPicPr>
                        <p:cNvPr id="21530" name="Object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7504" y="3819437"/>
                          <a:ext cx="2472043" cy="75982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531" name="Object 14"/>
            <p:cNvGraphicFramePr>
              <a:graphicFrameLocks noChangeAspect="1"/>
            </p:cNvGraphicFramePr>
            <p:nvPr/>
          </p:nvGraphicFramePr>
          <p:xfrm>
            <a:off x="4537901" y="3874834"/>
            <a:ext cx="2842412" cy="77830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486" name="Формула" r:id="rId11" imgW="1562100" imgH="431800" progId="Equation.3">
                    <p:embed/>
                  </p:oleObj>
                </mc:Choice>
                <mc:Fallback>
                  <p:oleObj name="Формула" r:id="rId11" imgW="1562100" imgH="431800" progId="Equation.3">
                    <p:embed/>
                    <p:pic>
                      <p:nvPicPr>
                        <p:cNvPr id="21531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37901" y="3874834"/>
                          <a:ext cx="2842412" cy="77830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532" name="Rectangle 16"/>
            <p:cNvSpPr>
              <a:spLocks noChangeArrowheads="1"/>
            </p:cNvSpPr>
            <p:nvPr/>
          </p:nvSpPr>
          <p:spPr bwMode="auto">
            <a:xfrm>
              <a:off x="1625583" y="3233738"/>
              <a:ext cx="3313112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l" eaLnBrk="0" hangingPunct="0"/>
              <a:r>
                <a:rPr lang="ru-RU" dirty="0"/>
                <a:t>Если </a:t>
              </a:r>
              <a:r>
                <a:rPr lang="en-US" dirty="0"/>
                <a:t>n</a:t>
              </a:r>
              <a:r>
                <a:rPr lang="ru-RU" dirty="0"/>
                <a:t>=</a:t>
              </a:r>
              <a:r>
                <a:rPr lang="ru-RU" dirty="0">
                  <a:latin typeface="Times New Roman" pitchFamily="18" charset="0"/>
                </a:rPr>
                <a:t>0</a:t>
              </a:r>
              <a:r>
                <a:rPr lang="ru-RU" dirty="0"/>
                <a:t>, то</a:t>
              </a:r>
              <a:r>
                <a:rPr lang="ru-RU" sz="2800" b="0" dirty="0"/>
                <a:t> </a:t>
              </a:r>
            </a:p>
          </p:txBody>
        </p:sp>
        <p:sp>
          <p:nvSpPr>
            <p:cNvPr id="21533" name="Text Box 17"/>
            <p:cNvSpPr txBox="1">
              <a:spLocks noChangeArrowheads="1"/>
            </p:cNvSpPr>
            <p:nvPr/>
          </p:nvSpPr>
          <p:spPr bwMode="auto">
            <a:xfrm>
              <a:off x="3125640" y="3974236"/>
              <a:ext cx="1081087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b="0"/>
                <a:t>или</a:t>
              </a:r>
            </a:p>
          </p:txBody>
        </p:sp>
      </p:grpSp>
      <p:sp>
        <p:nvSpPr>
          <p:cNvPr id="21514" name="Rectangle 19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ru-RU"/>
          </a:p>
        </p:txBody>
      </p:sp>
      <p:sp>
        <p:nvSpPr>
          <p:cNvPr id="21515" name="Rectangle 21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ru-RU"/>
          </a:p>
        </p:txBody>
      </p:sp>
      <p:grpSp>
        <p:nvGrpSpPr>
          <p:cNvPr id="4" name="Группа 2"/>
          <p:cNvGrpSpPr>
            <a:grpSpLocks/>
          </p:cNvGrpSpPr>
          <p:nvPr/>
        </p:nvGrpSpPr>
        <p:grpSpPr bwMode="auto">
          <a:xfrm>
            <a:off x="357158" y="1989138"/>
            <a:ext cx="8072494" cy="1319212"/>
            <a:chOff x="-65088" y="1989138"/>
            <a:chExt cx="7189788" cy="1319212"/>
          </a:xfrm>
        </p:grpSpPr>
        <p:graphicFrame>
          <p:nvGraphicFramePr>
            <p:cNvPr id="21526" name="Object 18"/>
            <p:cNvGraphicFramePr>
              <a:graphicFrameLocks noChangeAspect="1"/>
            </p:cNvGraphicFramePr>
            <p:nvPr/>
          </p:nvGraphicFramePr>
          <p:xfrm>
            <a:off x="-65088" y="2565400"/>
            <a:ext cx="3228976" cy="7429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487" name="Формула" r:id="rId13" imgW="1866900" imgH="431800" progId="Equation.3">
                    <p:embed/>
                  </p:oleObj>
                </mc:Choice>
                <mc:Fallback>
                  <p:oleObj name="Формула" r:id="rId13" imgW="1866900" imgH="431800" progId="Equation.3">
                    <p:embed/>
                    <p:pic>
                      <p:nvPicPr>
                        <p:cNvPr id="21526" name="Object 1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-65088" y="2565400"/>
                          <a:ext cx="3228976" cy="7429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527" name="Object 20"/>
            <p:cNvGraphicFramePr>
              <a:graphicFrameLocks noChangeAspect="1"/>
            </p:cNvGraphicFramePr>
            <p:nvPr/>
          </p:nvGraphicFramePr>
          <p:xfrm>
            <a:off x="4254500" y="2565400"/>
            <a:ext cx="2870200" cy="698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488" name="Формула" r:id="rId15" imgW="1765300" imgH="431800" progId="Equation.3">
                    <p:embed/>
                  </p:oleObj>
                </mc:Choice>
                <mc:Fallback>
                  <p:oleObj name="Формула" r:id="rId15" imgW="1765300" imgH="431800" progId="Equation.3">
                    <p:embed/>
                    <p:pic>
                      <p:nvPicPr>
                        <p:cNvPr id="21527" name="Object 2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54500" y="2565400"/>
                          <a:ext cx="2870200" cy="6985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528" name="Rectangle 22"/>
            <p:cNvSpPr>
              <a:spLocks noChangeArrowheads="1"/>
            </p:cNvSpPr>
            <p:nvPr/>
          </p:nvSpPr>
          <p:spPr bwMode="auto">
            <a:xfrm>
              <a:off x="1619250" y="1989138"/>
              <a:ext cx="2736850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l" eaLnBrk="0" hangingPunct="0"/>
              <a:r>
                <a:rPr lang="ru-RU"/>
                <a:t>Если </a:t>
              </a:r>
              <a:r>
                <a:rPr lang="en-US"/>
                <a:t>n</a:t>
              </a:r>
              <a:r>
                <a:rPr lang="ru-RU"/>
                <a:t>=</a:t>
              </a:r>
              <a:r>
                <a:rPr lang="ru-RU">
                  <a:latin typeface="Times New Roman" pitchFamily="18" charset="0"/>
                </a:rPr>
                <a:t>-1</a:t>
              </a:r>
              <a:r>
                <a:rPr lang="ru-RU"/>
                <a:t>, то</a:t>
              </a:r>
              <a:r>
                <a:rPr lang="ru-RU" sz="2800"/>
                <a:t> </a:t>
              </a:r>
            </a:p>
          </p:txBody>
        </p:sp>
        <p:sp>
          <p:nvSpPr>
            <p:cNvPr id="21529" name="Text Box 23"/>
            <p:cNvSpPr txBox="1">
              <a:spLocks noChangeArrowheads="1"/>
            </p:cNvSpPr>
            <p:nvPr/>
          </p:nvSpPr>
          <p:spPr bwMode="auto">
            <a:xfrm>
              <a:off x="3216851" y="2666094"/>
              <a:ext cx="107950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b="0"/>
                <a:t>или</a:t>
              </a:r>
            </a:p>
          </p:txBody>
        </p:sp>
      </p:grpSp>
      <p:sp>
        <p:nvSpPr>
          <p:cNvPr id="21517" name="Rectangle 26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ru-RU"/>
          </a:p>
        </p:txBody>
      </p:sp>
      <p:sp>
        <p:nvSpPr>
          <p:cNvPr id="21518" name="Rectangle 29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ru-RU"/>
          </a:p>
        </p:txBody>
      </p:sp>
      <p:grpSp>
        <p:nvGrpSpPr>
          <p:cNvPr id="5" name="Группа 4"/>
          <p:cNvGrpSpPr>
            <a:grpSpLocks/>
          </p:cNvGrpSpPr>
          <p:nvPr/>
        </p:nvGrpSpPr>
        <p:grpSpPr bwMode="auto">
          <a:xfrm>
            <a:off x="428596" y="4783138"/>
            <a:ext cx="8358246" cy="1166812"/>
            <a:chOff x="179512" y="4782457"/>
            <a:chExt cx="7323484" cy="1166823"/>
          </a:xfrm>
        </p:grpSpPr>
        <p:sp>
          <p:nvSpPr>
            <p:cNvPr id="21522" name="Rectangle 24"/>
            <p:cNvSpPr>
              <a:spLocks noChangeArrowheads="1"/>
            </p:cNvSpPr>
            <p:nvPr/>
          </p:nvSpPr>
          <p:spPr bwMode="auto">
            <a:xfrm>
              <a:off x="1619250" y="4782457"/>
              <a:ext cx="273685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l" eaLnBrk="0" hangingPunct="0"/>
              <a:r>
                <a:rPr lang="ru-RU"/>
                <a:t>Если </a:t>
              </a:r>
              <a:r>
                <a:rPr lang="en-US"/>
                <a:t>n</a:t>
              </a:r>
              <a:r>
                <a:rPr lang="ru-RU"/>
                <a:t>=</a:t>
              </a:r>
              <a:r>
                <a:rPr lang="ru-RU">
                  <a:latin typeface="Times New Roman" pitchFamily="18" charset="0"/>
                </a:rPr>
                <a:t>1</a:t>
              </a:r>
              <a:r>
                <a:rPr lang="ru-RU"/>
                <a:t>, то </a:t>
              </a:r>
            </a:p>
          </p:txBody>
        </p:sp>
        <p:graphicFrame>
          <p:nvGraphicFramePr>
            <p:cNvPr id="21523" name="Object 25"/>
            <p:cNvGraphicFramePr>
              <a:graphicFrameLocks noChangeAspect="1"/>
            </p:cNvGraphicFramePr>
            <p:nvPr/>
          </p:nvGraphicFramePr>
          <p:xfrm>
            <a:off x="179512" y="5193166"/>
            <a:ext cx="2934174" cy="75611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489" name="Формула" r:id="rId17" imgW="1663700" imgH="431800" progId="Equation.3">
                    <p:embed/>
                  </p:oleObj>
                </mc:Choice>
                <mc:Fallback>
                  <p:oleObj name="Формула" r:id="rId17" imgW="1663700" imgH="431800" progId="Equation.3">
                    <p:embed/>
                    <p:pic>
                      <p:nvPicPr>
                        <p:cNvPr id="21523" name="Object 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9512" y="5193166"/>
                          <a:ext cx="2934174" cy="75611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524" name="Text Box 27"/>
            <p:cNvSpPr txBox="1">
              <a:spLocks noChangeArrowheads="1"/>
            </p:cNvSpPr>
            <p:nvPr/>
          </p:nvSpPr>
          <p:spPr bwMode="auto">
            <a:xfrm>
              <a:off x="3208371" y="5262336"/>
              <a:ext cx="1223962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b="0"/>
                <a:t>или</a:t>
              </a:r>
            </a:p>
          </p:txBody>
        </p:sp>
        <p:graphicFrame>
          <p:nvGraphicFramePr>
            <p:cNvPr id="21525" name="Object 28"/>
            <p:cNvGraphicFramePr>
              <a:graphicFrameLocks noChangeAspect="1"/>
            </p:cNvGraphicFramePr>
            <p:nvPr/>
          </p:nvGraphicFramePr>
          <p:xfrm>
            <a:off x="4572000" y="5164138"/>
            <a:ext cx="2930996" cy="7403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490" name="Формула" r:id="rId19" imgW="1701800" imgH="431800" progId="Equation.3">
                    <p:embed/>
                  </p:oleObj>
                </mc:Choice>
                <mc:Fallback>
                  <p:oleObj name="Формула" r:id="rId19" imgW="1701800" imgH="431800" progId="Equation.3">
                    <p:embed/>
                    <p:pic>
                      <p:nvPicPr>
                        <p:cNvPr id="21525" name="Object 2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72000" y="5164138"/>
                          <a:ext cx="2930996" cy="74032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1520" name="Rectangle 31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ru-RU"/>
          </a:p>
        </p:txBody>
      </p:sp>
      <p:graphicFrame>
        <p:nvGraphicFramePr>
          <p:cNvPr id="22556" name="Object 30"/>
          <p:cNvGraphicFramePr>
            <a:graphicFrameLocks noChangeAspect="1"/>
          </p:cNvGraphicFramePr>
          <p:nvPr/>
        </p:nvGraphicFramePr>
        <p:xfrm>
          <a:off x="3073400" y="5976938"/>
          <a:ext cx="2678113" cy="881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1" name="Формула" r:id="rId21" imgW="1180588" imgH="393529" progId="Equation.3">
                  <p:embed/>
                </p:oleObj>
              </mc:Choice>
              <mc:Fallback>
                <p:oleObj name="Формула" r:id="rId21" imgW="1180588" imgH="393529" progId="Equation.3">
                  <p:embed/>
                  <p:pic>
                    <p:nvPicPr>
                      <p:cNvPr id="22556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3400" y="5976938"/>
                        <a:ext cx="2678113" cy="881062"/>
                      </a:xfrm>
                      <a:prstGeom prst="rect">
                        <a:avLst/>
                      </a:prstGeom>
                      <a:solidFill>
                        <a:srgbClr val="FFE989"/>
                      </a:solidFill>
                      <a:ln w="476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22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Прямоугольник 1"/>
          <p:cNvSpPr>
            <a:spLocks noChangeArrowheads="1"/>
          </p:cNvSpPr>
          <p:nvPr/>
        </p:nvSpPr>
        <p:spPr bwMode="auto">
          <a:xfrm>
            <a:off x="514350" y="452438"/>
            <a:ext cx="7777163" cy="769441"/>
          </a:xfrm>
          <a:prstGeom prst="rect">
            <a:avLst/>
          </a:prstGeom>
          <a:solidFill>
            <a:srgbClr val="CCFFFF"/>
          </a:solidFill>
          <a:ln w="47625">
            <a:solidFill>
              <a:srgbClr val="00B05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400" b="1" dirty="0"/>
              <a:t>Алгебраический способ</a:t>
            </a:r>
          </a:p>
        </p:txBody>
      </p:sp>
      <p:sp>
        <p:nvSpPr>
          <p:cNvPr id="22531" name="Rectangle 4"/>
          <p:cNvSpPr>
            <a:spLocks noChangeArrowheads="1"/>
          </p:cNvSpPr>
          <p:nvPr/>
        </p:nvSpPr>
        <p:spPr bwMode="auto">
          <a:xfrm>
            <a:off x="971550" y="2041525"/>
            <a:ext cx="7056438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ru-RU" sz="3200" b="1" dirty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а) решение неравенства относительно неизвестного целочисленного параметра и вычисление корней;</a:t>
            </a:r>
          </a:p>
          <a:p>
            <a:pPr algn="l"/>
            <a:r>
              <a:rPr lang="ru-RU" sz="3200" b="1" dirty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б) исследование уравнения с двумя целочисленными параметрами</a:t>
            </a:r>
            <a:r>
              <a:rPr lang="ru-RU" sz="3200" dirty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31AE607-E50F-47A0-BEEA-3BA8F6B98A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260350"/>
            <a:ext cx="8153400" cy="9906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4000" dirty="0">
                <a:solidFill>
                  <a:srgbClr val="0000FF"/>
                </a:solidFill>
              </a:rPr>
              <a:t>Алгебраический способ</a:t>
            </a:r>
            <a:r>
              <a:rPr lang="ru-RU" dirty="0"/>
              <a:t/>
            </a:r>
            <a:br>
              <a:rPr lang="ru-RU" dirty="0"/>
            </a:br>
            <a:r>
              <a:rPr lang="ru-RU" sz="2700" dirty="0"/>
              <a:t>Решение неравенства относительно неизвестного параметра </a:t>
            </a:r>
            <a:r>
              <a:rPr lang="en-US" sz="2700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700" dirty="0"/>
              <a:t> и вычисление корней</a:t>
            </a:r>
            <a:br>
              <a:rPr lang="ru-RU" sz="2700" dirty="0"/>
            </a:br>
            <a:endParaRPr lang="ru-RU" sz="2700" dirty="0"/>
          </a:p>
        </p:txBody>
      </p:sp>
      <p:sp>
        <p:nvSpPr>
          <p:cNvPr id="2062" name="Содержимое 17">
            <a:extLst>
              <a:ext uri="{FF2B5EF4-FFF2-40B4-BE49-F238E27FC236}">
                <a16:creationId xmlns:a16="http://schemas.microsoft.com/office/drawing/2014/main" id="{FC547C49-226C-46C6-A5A7-A5548D341DE2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-180976" y="1700213"/>
            <a:ext cx="8929439" cy="4572000"/>
          </a:xfrm>
        </p:spPr>
        <p:txBody>
          <a:bodyPr/>
          <a:lstStyle/>
          <a:p>
            <a:pPr marL="514350" indent="0">
              <a:buSzPct val="80000"/>
              <a:buNone/>
            </a:pPr>
            <a:r>
              <a:rPr lang="ru-RU" altLang="ru-RU" sz="2400" i="1" dirty="0">
                <a:solidFill>
                  <a:srgbClr val="000000"/>
                </a:solidFill>
              </a:rPr>
              <a:t>                Алгоритм:</a:t>
            </a:r>
          </a:p>
          <a:p>
            <a:pPr marL="514350" indent="287338">
              <a:buSzPct val="80000"/>
              <a:buFontTx/>
              <a:buAutoNum type="arabicPeriod"/>
            </a:pPr>
            <a:r>
              <a:rPr lang="ru-RU" altLang="ru-RU" sz="2400" dirty="0">
                <a:solidFill>
                  <a:srgbClr val="000000"/>
                </a:solidFill>
              </a:rPr>
              <a:t> Записать двойное неравенство для неизвестного (</a:t>
            </a:r>
            <a:r>
              <a:rPr lang="en-US" altLang="ru-RU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altLang="ru-RU" sz="2400" dirty="0">
                <a:solidFill>
                  <a:srgbClr val="000000"/>
                </a:solidFill>
              </a:rPr>
              <a:t>), соответственное данному отрезку или условию; решить уравнение.</a:t>
            </a:r>
          </a:p>
          <a:p>
            <a:pPr marL="514350" indent="287338">
              <a:buSzPct val="80000"/>
              <a:buFontTx/>
              <a:buAutoNum type="arabicPeriod"/>
            </a:pPr>
            <a:r>
              <a:rPr lang="ru-RU" altLang="ru-RU" sz="2400" dirty="0">
                <a:solidFill>
                  <a:srgbClr val="000000"/>
                </a:solidFill>
              </a:rPr>
              <a:t>Для синуса и косинуса разбить решения на два.</a:t>
            </a:r>
          </a:p>
          <a:p>
            <a:pPr marL="514350" indent="287338">
              <a:buSzPct val="80000"/>
              <a:buFontTx/>
              <a:buAutoNum type="arabicPeriod"/>
            </a:pPr>
            <a:r>
              <a:rPr lang="ru-RU" altLang="ru-RU" sz="2400" dirty="0">
                <a:solidFill>
                  <a:srgbClr val="000000"/>
                </a:solidFill>
              </a:rPr>
              <a:t>Подставить в неравенство вместо неизвестного  (</a:t>
            </a:r>
            <a:r>
              <a:rPr lang="en-US" altLang="ru-RU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altLang="ru-RU" sz="2400" dirty="0">
                <a:solidFill>
                  <a:srgbClr val="000000"/>
                </a:solidFill>
              </a:rPr>
              <a:t>) найденные решения и решить</a:t>
            </a:r>
            <a:r>
              <a:rPr lang="en-US" altLang="ru-RU" sz="2400" dirty="0">
                <a:solidFill>
                  <a:srgbClr val="000000"/>
                </a:solidFill>
              </a:rPr>
              <a:t> </a:t>
            </a:r>
            <a:r>
              <a:rPr lang="ru-RU" altLang="ru-RU" sz="2400" dirty="0">
                <a:solidFill>
                  <a:srgbClr val="000000"/>
                </a:solidFill>
              </a:rPr>
              <a:t>его относительно </a:t>
            </a:r>
            <a:r>
              <a:rPr lang="en-US" altLang="ru-RU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altLang="ru-RU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14350" indent="287338">
              <a:buSzPct val="80000"/>
              <a:buFontTx/>
              <a:buAutoNum type="arabicPeriod"/>
            </a:pPr>
            <a:r>
              <a:rPr lang="ru-RU" altLang="ru-RU" sz="2400" dirty="0">
                <a:solidFill>
                  <a:srgbClr val="000000"/>
                </a:solidFill>
              </a:rPr>
              <a:t>Учитывая, что </a:t>
            </a:r>
            <a:r>
              <a:rPr lang="en-US" altLang="ru-RU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altLang="ru-RU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>
                <a:solidFill>
                  <a:srgbClr val="000000"/>
                </a:solidFill>
              </a:rPr>
              <a:t>принадлежит </a:t>
            </a:r>
            <a:r>
              <a:rPr lang="en-US" altLang="ru-RU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ru-RU" altLang="ru-RU" sz="2400" i="1" dirty="0">
                <a:solidFill>
                  <a:srgbClr val="000000"/>
                </a:solidFill>
              </a:rPr>
              <a:t>, </a:t>
            </a:r>
            <a:r>
              <a:rPr lang="ru-RU" altLang="ru-RU" sz="2400" dirty="0">
                <a:solidFill>
                  <a:srgbClr val="000000"/>
                </a:solidFill>
              </a:rPr>
              <a:t>найти соответствующие неравенству значения </a:t>
            </a:r>
            <a:r>
              <a:rPr lang="en-US" altLang="ru-RU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altLang="ru-RU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14350" indent="287338">
              <a:buSzPct val="80000"/>
              <a:buFontTx/>
              <a:buAutoNum type="arabicPeriod"/>
            </a:pPr>
            <a:r>
              <a:rPr lang="ru-RU" altLang="ru-RU" sz="2400" dirty="0">
                <a:solidFill>
                  <a:srgbClr val="000000"/>
                </a:solidFill>
              </a:rPr>
              <a:t>Подставить полученные значения </a:t>
            </a:r>
            <a:r>
              <a:rPr lang="en-US" altLang="ru-RU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altLang="ru-RU" sz="2400" dirty="0">
                <a:solidFill>
                  <a:srgbClr val="000000"/>
                </a:solidFill>
              </a:rPr>
              <a:t> в формулу корней.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1">
            <a:extLst>
              <a:ext uri="{FF2B5EF4-FFF2-40B4-BE49-F238E27FC236}">
                <a16:creationId xmlns:a16="http://schemas.microsoft.com/office/drawing/2014/main" id="{D0AF1871-3F63-452B-8F2F-7AA01C79FA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28625"/>
            <a:ext cx="9144000" cy="1200150"/>
          </a:xfrm>
          <a:prstGeom prst="rect">
            <a:avLst/>
          </a:prstGeom>
          <a:solidFill>
            <a:srgbClr val="CCFFFF"/>
          </a:solidFill>
          <a:ln w="476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600" b="1">
                <a:solidFill>
                  <a:srgbClr val="00B050"/>
                </a:solidFill>
              </a:rPr>
              <a:t>Функционально-графический</a:t>
            </a:r>
          </a:p>
          <a:p>
            <a:pPr algn="ctr" eaLnBrk="1" hangingPunct="1"/>
            <a:r>
              <a:rPr lang="ru-RU" altLang="ru-RU" sz="3600" b="1">
                <a:solidFill>
                  <a:srgbClr val="00B050"/>
                </a:solidFill>
              </a:rPr>
              <a:t>способ</a:t>
            </a:r>
          </a:p>
        </p:txBody>
      </p:sp>
      <p:sp>
        <p:nvSpPr>
          <p:cNvPr id="23555" name="Rectangle 4">
            <a:extLst>
              <a:ext uri="{FF2B5EF4-FFF2-40B4-BE49-F238E27FC236}">
                <a16:creationId xmlns:a16="http://schemas.microsoft.com/office/drawing/2014/main" id="{A6144240-1C42-442E-9582-078A43291C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188" y="2500313"/>
            <a:ext cx="849630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200" b="1" i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 корней с использованием графика  простейшей  тригонометрической функции.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3">
            <a:extLst>
              <a:ext uri="{FF2B5EF4-FFF2-40B4-BE49-F238E27FC236}">
                <a16:creationId xmlns:a16="http://schemas.microsoft.com/office/drawing/2014/main" id="{0195D32A-007E-4EBA-8083-30468D272D4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alt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Уравнение 1</a:t>
            </a:r>
          </a:p>
        </p:txBody>
      </p:sp>
    </p:spTree>
    <p:extLst>
      <p:ext uri="{BB962C8B-B14F-4D97-AF65-F5344CB8AC3E}">
        <p14:creationId xmlns:p14="http://schemas.microsoft.com/office/powerpoint/2010/main" val="1420554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939916"/>
          </a:xfrm>
        </p:spPr>
        <p:txBody>
          <a:bodyPr>
            <a:normAutofit/>
          </a:bodyPr>
          <a:lstStyle/>
          <a:p>
            <a:r>
              <a:rPr lang="ru-RU" sz="3200" dirty="0"/>
              <a:t>Найдите все решения уравнения</a:t>
            </a:r>
            <a:br>
              <a:rPr lang="ru-RU" sz="3200" dirty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принадлежащие отрезку </a:t>
            </a:r>
            <a:r>
              <a:rPr lang="en-US" sz="3200" dirty="0"/>
              <a:t>[1</a:t>
            </a:r>
            <a:r>
              <a:rPr lang="ru-RU" sz="3200" dirty="0"/>
              <a:t>;</a:t>
            </a:r>
            <a:r>
              <a:rPr lang="en-US" sz="3200" dirty="0"/>
              <a:t>2]</a:t>
            </a:r>
            <a:r>
              <a:rPr lang="ru-RU" sz="3200" dirty="0"/>
              <a:t> </a:t>
            </a: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1928794" y="642918"/>
          <a:ext cx="5072098" cy="6854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18" name="Формула" r:id="rId4" imgW="1218960" imgH="203040" progId="Equation.3">
                  <p:embed/>
                </p:oleObj>
              </mc:Choice>
              <mc:Fallback>
                <p:oleObj name="Формула" r:id="rId4" imgW="1218960" imgH="203040" progId="Equation.3">
                  <p:embed/>
                  <p:pic>
                    <p:nvPicPr>
                      <p:cNvPr id="3" name="Объект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8794" y="642918"/>
                        <a:ext cx="5072098" cy="68541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1381125" y="1857375"/>
          <a:ext cx="6024563" cy="1214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19" name="Формула" r:id="rId6" imgW="1587240" imgH="393480" progId="Equation.3">
                  <p:embed/>
                </p:oleObj>
              </mc:Choice>
              <mc:Fallback>
                <p:oleObj name="Формула" r:id="rId6" imgW="1587240" imgH="393480" progId="Equation.3">
                  <p:embed/>
                  <p:pic>
                    <p:nvPicPr>
                      <p:cNvPr id="5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1125" y="1857375"/>
                        <a:ext cx="6024563" cy="1214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-68263" y="3121025"/>
          <a:ext cx="4327526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20" name="Формула" r:id="rId8" imgW="1193760" imgH="190440" progId="Equation.3">
                  <p:embed/>
                </p:oleObj>
              </mc:Choice>
              <mc:Fallback>
                <p:oleObj name="Формула" r:id="rId8" imgW="1193760" imgH="190440" progId="Equation.3">
                  <p:embed/>
                  <p:pic>
                    <p:nvPicPr>
                      <p:cNvPr id="6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68263" y="3121025"/>
                        <a:ext cx="4327526" cy="650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4351338" y="3122613"/>
          <a:ext cx="4872037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21" name="Формула" r:id="rId10" imgW="1180800" imgH="190440" progId="Equation.3">
                  <p:embed/>
                </p:oleObj>
              </mc:Choice>
              <mc:Fallback>
                <p:oleObj name="Формула" r:id="rId10" imgW="1180800" imgH="190440" progId="Equation.3">
                  <p:embed/>
                  <p:pic>
                    <p:nvPicPr>
                      <p:cNvPr id="7" name="Объект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1338" y="3122613"/>
                        <a:ext cx="4872037" cy="612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285720" y="3929066"/>
          <a:ext cx="2500330" cy="1357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22" name="Формула" r:id="rId12" imgW="634680" imgH="406080" progId="Equation.3">
                  <p:embed/>
                </p:oleObj>
              </mc:Choice>
              <mc:Fallback>
                <p:oleObj name="Формула" r:id="rId12" imgW="634680" imgH="406080" progId="Equation.3">
                  <p:embed/>
                  <p:pic>
                    <p:nvPicPr>
                      <p:cNvPr id="8" name="Объект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20" y="3929066"/>
                        <a:ext cx="2500330" cy="135732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3857620" y="3571876"/>
          <a:ext cx="3714776" cy="22145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23" name="Формула" r:id="rId14" imgW="1143000" imgH="812520" progId="Equation.3">
                  <p:embed/>
                </p:oleObj>
              </mc:Choice>
              <mc:Fallback>
                <p:oleObj name="Формула" r:id="rId14" imgW="1143000" imgH="812520" progId="Equation.3">
                  <p:embed/>
                  <p:pic>
                    <p:nvPicPr>
                      <p:cNvPr id="9" name="Объект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7620" y="3571876"/>
                        <a:ext cx="3714776" cy="221455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285720" y="5500703"/>
          <a:ext cx="3571900" cy="12118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24" name="Формула" r:id="rId16" imgW="1143000" imgH="393480" progId="Equation.3">
                  <p:embed/>
                </p:oleObj>
              </mc:Choice>
              <mc:Fallback>
                <p:oleObj name="Формула" r:id="rId16" imgW="1143000" imgH="393480" progId="Equation.3">
                  <p:embed/>
                  <p:pic>
                    <p:nvPicPr>
                      <p:cNvPr id="10" name="Объект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20" y="5500703"/>
                        <a:ext cx="3571900" cy="12118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Стрелка вправо 10"/>
          <p:cNvSpPr/>
          <p:nvPr/>
        </p:nvSpPr>
        <p:spPr>
          <a:xfrm>
            <a:off x="3000364" y="4572008"/>
            <a:ext cx="428628" cy="214314"/>
          </a:xfrm>
          <a:prstGeom prst="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7858148" y="4500570"/>
            <a:ext cx="428628" cy="214314"/>
          </a:xfrm>
          <a:prstGeom prst="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9" name="Группа 18"/>
          <p:cNvGrpSpPr/>
          <p:nvPr/>
        </p:nvGrpSpPr>
        <p:grpSpPr>
          <a:xfrm>
            <a:off x="284926" y="3929066"/>
            <a:ext cx="215108" cy="1644662"/>
            <a:chOff x="284926" y="3929066"/>
            <a:chExt cx="215108" cy="1644662"/>
          </a:xfrm>
        </p:grpSpPr>
        <p:cxnSp>
          <p:nvCxnSpPr>
            <p:cNvPr id="29" name="Прямая соединительная линия 28"/>
            <p:cNvCxnSpPr/>
            <p:nvPr/>
          </p:nvCxnSpPr>
          <p:spPr>
            <a:xfrm rot="5400000">
              <a:off x="-535817" y="4750603"/>
              <a:ext cx="1643074" cy="15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>
              <a:off x="285720" y="3929066"/>
              <a:ext cx="214314" cy="15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>
              <a:off x="285720" y="5572140"/>
              <a:ext cx="214314" cy="15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Группа 20"/>
          <p:cNvGrpSpPr/>
          <p:nvPr/>
        </p:nvGrpSpPr>
        <p:grpSpPr>
          <a:xfrm>
            <a:off x="3786182" y="3929066"/>
            <a:ext cx="214314" cy="1644662"/>
            <a:chOff x="3786182" y="3929066"/>
            <a:chExt cx="214314" cy="1644662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 rot="5400000">
              <a:off x="2965439" y="4749809"/>
              <a:ext cx="1643074" cy="15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>
              <a:off x="3786182" y="3929066"/>
              <a:ext cx="214314" cy="15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>
              <a:off x="3786182" y="5572140"/>
              <a:ext cx="214314" cy="15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714348" y="214290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2.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dirty="0"/>
              <a:t>неравенством</a:t>
            </a:r>
          </a:p>
        </p:txBody>
      </p:sp>
      <p:graphicFrame>
        <p:nvGraphicFramePr>
          <p:cNvPr id="24580" name="Object 4"/>
          <p:cNvGraphicFramePr>
            <a:graphicFrameLocks noChangeAspect="1"/>
          </p:cNvGraphicFramePr>
          <p:nvPr/>
        </p:nvGraphicFramePr>
        <p:xfrm>
          <a:off x="2357422" y="714356"/>
          <a:ext cx="4214842" cy="1357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42" name="Формула" r:id="rId4" imgW="952200" imgH="393480" progId="Equation.3">
                  <p:embed/>
                </p:oleObj>
              </mc:Choice>
              <mc:Fallback>
                <p:oleObj name="Формула" r:id="rId4" imgW="952200" imgH="393480" progId="Equation.3">
                  <p:embed/>
                  <p:pic>
                    <p:nvPicPr>
                      <p:cNvPr id="2458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7422" y="714356"/>
                        <a:ext cx="4214842" cy="1357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1" name="Object 5"/>
          <p:cNvGraphicFramePr>
            <a:graphicFrameLocks noChangeAspect="1"/>
          </p:cNvGraphicFramePr>
          <p:nvPr/>
        </p:nvGraphicFramePr>
        <p:xfrm>
          <a:off x="2357422" y="2071678"/>
          <a:ext cx="4475163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43" name="Формула" r:id="rId6" imgW="1104840" imgH="177480" progId="Equation.3">
                  <p:embed/>
                </p:oleObj>
              </mc:Choice>
              <mc:Fallback>
                <p:oleObj name="Формула" r:id="rId6" imgW="1104840" imgH="177480" progId="Equation.3">
                  <p:embed/>
                  <p:pic>
                    <p:nvPicPr>
                      <p:cNvPr id="2458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7422" y="2071678"/>
                        <a:ext cx="4475163" cy="612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3" name="Object 7"/>
          <p:cNvGraphicFramePr>
            <a:graphicFrameLocks noChangeAspect="1"/>
          </p:cNvGraphicFramePr>
          <p:nvPr/>
        </p:nvGraphicFramePr>
        <p:xfrm>
          <a:off x="2149475" y="2714625"/>
          <a:ext cx="4833938" cy="1355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44" name="Формула" r:id="rId8" imgW="1193760" imgH="393480" progId="Equation.3">
                  <p:embed/>
                </p:oleObj>
              </mc:Choice>
              <mc:Fallback>
                <p:oleObj name="Формула" r:id="rId8" imgW="1193760" imgH="393480" progId="Equation.3">
                  <p:embed/>
                  <p:pic>
                    <p:nvPicPr>
                      <p:cNvPr id="2458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9475" y="2714625"/>
                        <a:ext cx="4833938" cy="1355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4" name="Object 8"/>
          <p:cNvGraphicFramePr>
            <a:graphicFrameLocks noChangeAspect="1"/>
          </p:cNvGraphicFramePr>
          <p:nvPr/>
        </p:nvGraphicFramePr>
        <p:xfrm>
          <a:off x="3071802" y="4286256"/>
          <a:ext cx="3136900" cy="650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45" name="Формула" r:id="rId10" imgW="774360" imgH="190440" progId="Equation.3">
                  <p:embed/>
                </p:oleObj>
              </mc:Choice>
              <mc:Fallback>
                <p:oleObj name="Формула" r:id="rId10" imgW="774360" imgH="190440" progId="Equation.3">
                  <p:embed/>
                  <p:pic>
                    <p:nvPicPr>
                      <p:cNvPr id="24584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1802" y="4286256"/>
                        <a:ext cx="3136900" cy="6508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1000100" y="5286388"/>
          <a:ext cx="1428760" cy="7015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46" name="Формула" r:id="rId12" imgW="368280" imgH="164880" progId="Equation.3">
                  <p:embed/>
                </p:oleObj>
              </mc:Choice>
              <mc:Fallback>
                <p:oleObj name="Формула" r:id="rId12" imgW="368280" imgH="164880" progId="Equation.3">
                  <p:embed/>
                  <p:pic>
                    <p:nvPicPr>
                      <p:cNvPr id="10" name="Объект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0100" y="5286388"/>
                        <a:ext cx="1428760" cy="7015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Стрелка вправо 10"/>
          <p:cNvSpPr/>
          <p:nvPr/>
        </p:nvSpPr>
        <p:spPr>
          <a:xfrm>
            <a:off x="2786050" y="5500702"/>
            <a:ext cx="428628" cy="214314"/>
          </a:xfrm>
          <a:prstGeom prst="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3357554" y="5286388"/>
          <a:ext cx="1643074" cy="714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47" name="Формула" r:id="rId14" imgW="355320" imgH="177480" progId="Equation.3">
                  <p:embed/>
                </p:oleObj>
              </mc:Choice>
              <mc:Fallback>
                <p:oleObj name="Формула" r:id="rId14" imgW="355320" imgH="177480" progId="Equation.3">
                  <p:embed/>
                  <p:pic>
                    <p:nvPicPr>
                      <p:cNvPr id="12" name="Объект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7554" y="5286388"/>
                        <a:ext cx="1643074" cy="7143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796136" y="5357826"/>
            <a:ext cx="1347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Ответ:</a:t>
            </a:r>
            <a:r>
              <a:rPr lang="en-US" sz="2800" dirty="0"/>
              <a:t> </a:t>
            </a:r>
            <a:endParaRPr lang="ru-RU" sz="2800" dirty="0"/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7143736" y="4929198"/>
          <a:ext cx="2000264" cy="1357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48" name="Формула" r:id="rId16" imgW="406080" imgH="393480" progId="Equation.3">
                  <p:embed/>
                </p:oleObj>
              </mc:Choice>
              <mc:Fallback>
                <p:oleObj name="Формула" r:id="rId16" imgW="406080" imgH="393480" progId="Equation.3">
                  <p:embed/>
                  <p:pic>
                    <p:nvPicPr>
                      <p:cNvPr id="14" name="Объект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736" y="4929198"/>
                        <a:ext cx="2000264" cy="135732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3">
            <a:extLst>
              <a:ext uri="{FF2B5EF4-FFF2-40B4-BE49-F238E27FC236}">
                <a16:creationId xmlns:a16="http://schemas.microsoft.com/office/drawing/2014/main" id="{0195D32A-007E-4EBA-8083-30468D272D4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alt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Уравнение 2</a:t>
            </a:r>
          </a:p>
        </p:txBody>
      </p:sp>
    </p:spTree>
    <p:extLst>
      <p:ext uri="{BB962C8B-B14F-4D97-AF65-F5344CB8AC3E}">
        <p14:creationId xmlns:p14="http://schemas.microsoft.com/office/powerpoint/2010/main" val="309806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785770"/>
          </a:xfrm>
        </p:spPr>
        <p:txBody>
          <a:bodyPr>
            <a:noAutofit/>
          </a:bodyPr>
          <a:lstStyle/>
          <a:p>
            <a:pPr algn="l"/>
            <a:r>
              <a:rPr lang="ru-RU" sz="2800" dirty="0"/>
              <a:t>    а)Решите уравнение</a:t>
            </a:r>
            <a:br>
              <a:rPr lang="ru-RU" sz="2800" dirty="0"/>
            </a:br>
            <a:endParaRPr lang="ru-RU" sz="2800" dirty="0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928662" y="571480"/>
          <a:ext cx="4071966" cy="12144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3" name="Формула" r:id="rId4" imgW="1447560" imgH="431640" progId="Equation.3">
                  <p:embed/>
                </p:oleObj>
              </mc:Choice>
              <mc:Fallback>
                <p:oleObj name="Формула" r:id="rId4" imgW="1447560" imgH="431640" progId="Equation.3">
                  <p:embed/>
                  <p:pic>
                    <p:nvPicPr>
                      <p:cNvPr id="3" name="Объект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62" y="571480"/>
                        <a:ext cx="4071966" cy="12144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14348" y="1785926"/>
            <a:ext cx="80298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б)Найдите все корни, принадлежащие промежутку</a:t>
            </a: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1071538" y="2285992"/>
          <a:ext cx="2071702" cy="12144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4" name="Формула" r:id="rId6" imgW="723600" imgH="431640" progId="Equation.3">
                  <p:embed/>
                </p:oleObj>
              </mc:Choice>
              <mc:Fallback>
                <p:oleObj name="Формула" r:id="rId6" imgW="723600" imgH="431640" progId="Equation.3">
                  <p:embed/>
                  <p:pic>
                    <p:nvPicPr>
                      <p:cNvPr id="5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1538" y="2285992"/>
                        <a:ext cx="2071702" cy="12144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3429000"/>
            <a:ext cx="1643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Решение:</a:t>
            </a:r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1643042" y="3500438"/>
          <a:ext cx="3643338" cy="642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5" name="Формула" r:id="rId8" imgW="1231560" imgH="215640" progId="Equation.3">
                  <p:embed/>
                </p:oleObj>
              </mc:Choice>
              <mc:Fallback>
                <p:oleObj name="Формула" r:id="rId8" imgW="1231560" imgH="215640" progId="Equation.3">
                  <p:embed/>
                  <p:pic>
                    <p:nvPicPr>
                      <p:cNvPr id="7" name="Объект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3042" y="3500438"/>
                        <a:ext cx="3643338" cy="64294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5429256" y="3214686"/>
          <a:ext cx="3714744" cy="12858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6" name="Формула" r:id="rId10" imgW="1168200" imgH="431640" progId="Equation.3">
                  <p:embed/>
                </p:oleObj>
              </mc:Choice>
              <mc:Fallback>
                <p:oleObj name="Формула" r:id="rId10" imgW="1168200" imgH="431640" progId="Equation.3">
                  <p:embed/>
                  <p:pic>
                    <p:nvPicPr>
                      <p:cNvPr id="8" name="Объект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6" y="3214686"/>
                        <a:ext cx="3714744" cy="12858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571472" y="4143380"/>
          <a:ext cx="3929090" cy="12176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7" name="Формула" r:id="rId12" imgW="1206360" imgH="431640" progId="Equation.3">
                  <p:embed/>
                </p:oleObj>
              </mc:Choice>
              <mc:Fallback>
                <p:oleObj name="Формула" r:id="rId12" imgW="1206360" imgH="431640" progId="Equation.3">
                  <p:embed/>
                  <p:pic>
                    <p:nvPicPr>
                      <p:cNvPr id="9" name="Объект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472" y="4143380"/>
                        <a:ext cx="3929090" cy="121761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296863" y="5214938"/>
          <a:ext cx="6264275" cy="142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8" name="Формула" r:id="rId14" imgW="1511280" imgH="393480" progId="Equation.3">
                  <p:embed/>
                </p:oleObj>
              </mc:Choice>
              <mc:Fallback>
                <p:oleObj name="Формула" r:id="rId14" imgW="1511280" imgH="393480" progId="Equation.3">
                  <p:embed/>
                  <p:pic>
                    <p:nvPicPr>
                      <p:cNvPr id="10" name="Объект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6863" y="5214938"/>
                        <a:ext cx="6264275" cy="142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6500826" y="5572140"/>
          <a:ext cx="2643174" cy="714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9" name="Формула" r:id="rId16" imgW="736560" imgH="190440" progId="Equation.3">
                  <p:embed/>
                </p:oleObj>
              </mc:Choice>
              <mc:Fallback>
                <p:oleObj name="Формула" r:id="rId16" imgW="736560" imgH="190440" progId="Equation.3">
                  <p:embed/>
                  <p:pic>
                    <p:nvPicPr>
                      <p:cNvPr id="11" name="Объект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0826" y="5572140"/>
                        <a:ext cx="2643174" cy="7143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3059832" cy="439718"/>
          </a:xfrm>
        </p:spPr>
        <p:txBody>
          <a:bodyPr>
            <a:noAutofit/>
          </a:bodyPr>
          <a:lstStyle/>
          <a:p>
            <a:r>
              <a:rPr lang="ru-RU" sz="2800" dirty="0"/>
              <a:t>б) Выбор корней   </a:t>
            </a: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357158" y="785794"/>
          <a:ext cx="1785950" cy="5542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21" name="Формула" r:id="rId4" imgW="431640" imgH="139680" progId="Equation.3">
                  <p:embed/>
                </p:oleObj>
              </mc:Choice>
              <mc:Fallback>
                <p:oleObj name="Формула" r:id="rId4" imgW="431640" imgH="139680" progId="Equation.3">
                  <p:embed/>
                  <p:pic>
                    <p:nvPicPr>
                      <p:cNvPr id="3" name="Объект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58" y="785794"/>
                        <a:ext cx="1785950" cy="55426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71" name="Object 3"/>
          <p:cNvGraphicFramePr>
            <a:graphicFrameLocks noChangeAspect="1"/>
          </p:cNvGraphicFramePr>
          <p:nvPr/>
        </p:nvGraphicFramePr>
        <p:xfrm>
          <a:off x="3500430" y="357166"/>
          <a:ext cx="4752975" cy="12985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22" name="Формула" r:id="rId6" imgW="990360" imgH="393480" progId="Equation.3">
                  <p:embed/>
                </p:oleObj>
              </mc:Choice>
              <mc:Fallback>
                <p:oleObj name="Формула" r:id="rId6" imgW="990360" imgH="393480" progId="Equation.3">
                  <p:embed/>
                  <p:pic>
                    <p:nvPicPr>
                      <p:cNvPr id="3277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0430" y="357166"/>
                        <a:ext cx="4752975" cy="129856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72" name="Object 4"/>
          <p:cNvGraphicFramePr>
            <a:graphicFrameLocks noChangeAspect="1"/>
          </p:cNvGraphicFramePr>
          <p:nvPr/>
        </p:nvGraphicFramePr>
        <p:xfrm>
          <a:off x="4130675" y="1714500"/>
          <a:ext cx="3778250" cy="1298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23" name="Формула" r:id="rId8" imgW="787320" imgH="393480" progId="Equation.3">
                  <p:embed/>
                </p:oleObj>
              </mc:Choice>
              <mc:Fallback>
                <p:oleObj name="Формула" r:id="rId8" imgW="787320" imgH="393480" progId="Equation.3">
                  <p:embed/>
                  <p:pic>
                    <p:nvPicPr>
                      <p:cNvPr id="3277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0675" y="1714500"/>
                        <a:ext cx="3778250" cy="1298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73" name="Object 5"/>
          <p:cNvGraphicFramePr>
            <a:graphicFrameLocks noChangeAspect="1"/>
          </p:cNvGraphicFramePr>
          <p:nvPr/>
        </p:nvGraphicFramePr>
        <p:xfrm>
          <a:off x="5143504" y="3143248"/>
          <a:ext cx="2133600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24" name="Формула" r:id="rId10" imgW="444240" imgH="177480" progId="Equation.3">
                  <p:embed/>
                </p:oleObj>
              </mc:Choice>
              <mc:Fallback>
                <p:oleObj name="Формула" r:id="rId10" imgW="444240" imgH="177480" progId="Equation.3">
                  <p:embed/>
                  <p:pic>
                    <p:nvPicPr>
                      <p:cNvPr id="3277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4" y="3143248"/>
                        <a:ext cx="2133600" cy="585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74" name="Object 6"/>
          <p:cNvGraphicFramePr>
            <a:graphicFrameLocks noChangeAspect="1"/>
          </p:cNvGraphicFramePr>
          <p:nvPr/>
        </p:nvGraphicFramePr>
        <p:xfrm>
          <a:off x="4870451" y="4770438"/>
          <a:ext cx="2273318" cy="70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25" name="Формула" r:id="rId12" imgW="545760" imgH="177480" progId="Equation.3">
                  <p:embed/>
                </p:oleObj>
              </mc:Choice>
              <mc:Fallback>
                <p:oleObj name="Формула" r:id="rId12" imgW="545760" imgH="177480" progId="Equation.3">
                  <p:embed/>
                  <p:pic>
                    <p:nvPicPr>
                      <p:cNvPr id="3277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0451" y="4770438"/>
                        <a:ext cx="2273318" cy="709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0" y="0"/>
          <a:ext cx="2519362" cy="1120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54" name="Формула" r:id="rId4" imgW="774360" imgH="393480" progId="Equation.3">
                  <p:embed/>
                </p:oleObj>
              </mc:Choice>
              <mc:Fallback>
                <p:oleObj name="Формула" r:id="rId4" imgW="774360" imgH="393480" progId="Equation.3">
                  <p:embed/>
                  <p:pic>
                    <p:nvPicPr>
                      <p:cNvPr id="3379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519362" cy="1120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5" name="Object 3"/>
          <p:cNvGraphicFramePr>
            <a:graphicFrameLocks noChangeAspect="1"/>
          </p:cNvGraphicFramePr>
          <p:nvPr/>
        </p:nvGraphicFramePr>
        <p:xfrm>
          <a:off x="0" y="2786058"/>
          <a:ext cx="2767013" cy="1120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55" name="Формула" r:id="rId6" imgW="850680" imgH="393480" progId="Equation.3">
                  <p:embed/>
                </p:oleObj>
              </mc:Choice>
              <mc:Fallback>
                <p:oleObj name="Формула" r:id="rId6" imgW="850680" imgH="393480" progId="Equation.3">
                  <p:embed/>
                  <p:pic>
                    <p:nvPicPr>
                      <p:cNvPr id="3379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786058"/>
                        <a:ext cx="2767013" cy="1120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6" name="Object 4"/>
          <p:cNvGraphicFramePr>
            <a:graphicFrameLocks noChangeAspect="1"/>
          </p:cNvGraphicFramePr>
          <p:nvPr/>
        </p:nvGraphicFramePr>
        <p:xfrm>
          <a:off x="2744788" y="857232"/>
          <a:ext cx="6399212" cy="1298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56" name="Формула" r:id="rId8" imgW="1333440" imgH="393480" progId="Equation.3">
                  <p:embed/>
                </p:oleObj>
              </mc:Choice>
              <mc:Fallback>
                <p:oleObj name="Формула" r:id="rId8" imgW="1333440" imgH="393480" progId="Equation.3">
                  <p:embed/>
                  <p:pic>
                    <p:nvPicPr>
                      <p:cNvPr id="3379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4788" y="857232"/>
                        <a:ext cx="6399212" cy="1298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7" name="Object 5"/>
          <p:cNvGraphicFramePr>
            <a:graphicFrameLocks noChangeAspect="1"/>
          </p:cNvGraphicFramePr>
          <p:nvPr/>
        </p:nvGraphicFramePr>
        <p:xfrm>
          <a:off x="3357554" y="2428868"/>
          <a:ext cx="2071687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57" name="Формула" r:id="rId10" imgW="431640" imgH="177480" progId="Equation.3">
                  <p:embed/>
                </p:oleObj>
              </mc:Choice>
              <mc:Fallback>
                <p:oleObj name="Формула" r:id="rId10" imgW="431640" imgH="177480" progId="Equation.3">
                  <p:embed/>
                  <p:pic>
                    <p:nvPicPr>
                      <p:cNvPr id="3379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7554" y="2428868"/>
                        <a:ext cx="2071687" cy="585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8" name="Object 6"/>
          <p:cNvGraphicFramePr>
            <a:graphicFrameLocks noChangeAspect="1"/>
          </p:cNvGraphicFramePr>
          <p:nvPr/>
        </p:nvGraphicFramePr>
        <p:xfrm>
          <a:off x="6500826" y="2357430"/>
          <a:ext cx="1766887" cy="1071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58" name="Формула" r:id="rId12" imgW="647640" imgH="393480" progId="Equation.3">
                  <p:embed/>
                </p:oleObj>
              </mc:Choice>
              <mc:Fallback>
                <p:oleObj name="Формула" r:id="rId12" imgW="647640" imgH="393480" progId="Equation.3">
                  <p:embed/>
                  <p:pic>
                    <p:nvPicPr>
                      <p:cNvPr id="3379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0826" y="2357430"/>
                        <a:ext cx="1766887" cy="1071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9" name="Object 7"/>
          <p:cNvGraphicFramePr>
            <a:graphicFrameLocks noChangeAspect="1"/>
          </p:cNvGraphicFramePr>
          <p:nvPr/>
        </p:nvGraphicFramePr>
        <p:xfrm>
          <a:off x="2592388" y="3500438"/>
          <a:ext cx="6704012" cy="1298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59" name="Формула" r:id="rId14" imgW="1396800" imgH="393480" progId="Equation.3">
                  <p:embed/>
                </p:oleObj>
              </mc:Choice>
              <mc:Fallback>
                <p:oleObj name="Формула" r:id="rId14" imgW="1396800" imgH="393480" progId="Equation.3">
                  <p:embed/>
                  <p:pic>
                    <p:nvPicPr>
                      <p:cNvPr id="33799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2388" y="3500438"/>
                        <a:ext cx="6704012" cy="1298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800" name="Object 8"/>
          <p:cNvGraphicFramePr>
            <a:graphicFrameLocks noChangeAspect="1"/>
          </p:cNvGraphicFramePr>
          <p:nvPr/>
        </p:nvGraphicFramePr>
        <p:xfrm>
          <a:off x="3143240" y="5214950"/>
          <a:ext cx="2071687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60" name="Формула" r:id="rId16" imgW="431640" imgH="177480" progId="Equation.3">
                  <p:embed/>
                </p:oleObj>
              </mc:Choice>
              <mc:Fallback>
                <p:oleObj name="Формула" r:id="rId16" imgW="431640" imgH="177480" progId="Equation.3">
                  <p:embed/>
                  <p:pic>
                    <p:nvPicPr>
                      <p:cNvPr id="3380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240" y="5214950"/>
                        <a:ext cx="2071687" cy="585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801" name="Object 9"/>
          <p:cNvGraphicFramePr>
            <a:graphicFrameLocks noChangeAspect="1"/>
          </p:cNvGraphicFramePr>
          <p:nvPr/>
        </p:nvGraphicFramePr>
        <p:xfrm>
          <a:off x="6713538" y="5072063"/>
          <a:ext cx="1627187" cy="1071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61" name="Формула" r:id="rId18" imgW="596880" imgH="393480" progId="Equation.3">
                  <p:embed/>
                </p:oleObj>
              </mc:Choice>
              <mc:Fallback>
                <p:oleObj name="Формула" r:id="rId18" imgW="596880" imgH="393480" progId="Equation.3">
                  <p:embed/>
                  <p:pic>
                    <p:nvPicPr>
                      <p:cNvPr id="33801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13538" y="5072063"/>
                        <a:ext cx="1627187" cy="10715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614602" cy="1143000"/>
          </a:xfrm>
        </p:spPr>
        <p:txBody>
          <a:bodyPr/>
          <a:lstStyle/>
          <a:p>
            <a:r>
              <a:rPr lang="ru-RU" dirty="0"/>
              <a:t>ОТВЕТ:</a:t>
            </a:r>
          </a:p>
        </p:txBody>
      </p:sp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357159" y="1071546"/>
          <a:ext cx="6000792" cy="13686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69" name="Формула" r:id="rId4" imgW="1511280" imgH="393480" progId="Equation.3">
                  <p:embed/>
                </p:oleObj>
              </mc:Choice>
              <mc:Fallback>
                <p:oleObj name="Формула" r:id="rId4" imgW="1511280" imgH="393480" progId="Equation.3">
                  <p:embed/>
                  <p:pic>
                    <p:nvPicPr>
                      <p:cNvPr id="3993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59" y="1071546"/>
                        <a:ext cx="6000792" cy="136865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428736"/>
            <a:ext cx="506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а)</a:t>
            </a:r>
          </a:p>
        </p:txBody>
      </p:sp>
      <p:graphicFrame>
        <p:nvGraphicFramePr>
          <p:cNvPr id="39939" name="Object 3"/>
          <p:cNvGraphicFramePr>
            <a:graphicFrameLocks noChangeAspect="1"/>
          </p:cNvGraphicFramePr>
          <p:nvPr/>
        </p:nvGraphicFramePr>
        <p:xfrm>
          <a:off x="6357950" y="1357298"/>
          <a:ext cx="2428905" cy="6564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70" name="Формула" r:id="rId6" imgW="736560" imgH="190440" progId="Equation.3">
                  <p:embed/>
                </p:oleObj>
              </mc:Choice>
              <mc:Fallback>
                <p:oleObj name="Формула" r:id="rId6" imgW="736560" imgH="190440" progId="Equation.3">
                  <p:embed/>
                  <p:pic>
                    <p:nvPicPr>
                      <p:cNvPr id="3993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7950" y="1357298"/>
                        <a:ext cx="2428905" cy="65646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40" name="Object 4"/>
          <p:cNvGraphicFramePr>
            <a:graphicFrameLocks noChangeAspect="1"/>
          </p:cNvGraphicFramePr>
          <p:nvPr/>
        </p:nvGraphicFramePr>
        <p:xfrm>
          <a:off x="425449" y="2976563"/>
          <a:ext cx="1489559" cy="7381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71" name="Формула" r:id="rId8" imgW="368280" imgH="190440" progId="Equation.3">
                  <p:embed/>
                </p:oleObj>
              </mc:Choice>
              <mc:Fallback>
                <p:oleObj name="Формула" r:id="rId8" imgW="368280" imgH="190440" progId="Equation.3">
                  <p:embed/>
                  <p:pic>
                    <p:nvPicPr>
                      <p:cNvPr id="3994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5449" y="2976563"/>
                        <a:ext cx="1489559" cy="73818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3000372"/>
            <a:ext cx="5277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б)</a:t>
            </a:r>
          </a:p>
        </p:txBody>
      </p:sp>
      <p:graphicFrame>
        <p:nvGraphicFramePr>
          <p:cNvPr id="39941" name="Object 5"/>
          <p:cNvGraphicFramePr>
            <a:graphicFrameLocks noChangeAspect="1"/>
          </p:cNvGraphicFramePr>
          <p:nvPr/>
        </p:nvGraphicFramePr>
        <p:xfrm>
          <a:off x="1785918" y="2786058"/>
          <a:ext cx="1497340" cy="12858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72" name="Формула" r:id="rId10" imgW="457200" imgH="393480" progId="Equation.3">
                  <p:embed/>
                </p:oleObj>
              </mc:Choice>
              <mc:Fallback>
                <p:oleObj name="Формула" r:id="rId10" imgW="457200" imgH="393480" progId="Equation.3">
                  <p:embed/>
                  <p:pic>
                    <p:nvPicPr>
                      <p:cNvPr id="3994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5918" y="2786058"/>
                        <a:ext cx="1497340" cy="12858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42" name="Object 6"/>
          <p:cNvGraphicFramePr>
            <a:graphicFrameLocks noChangeAspect="1"/>
          </p:cNvGraphicFramePr>
          <p:nvPr/>
        </p:nvGraphicFramePr>
        <p:xfrm>
          <a:off x="3357554" y="2714620"/>
          <a:ext cx="1329699" cy="12858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73" name="Формула" r:id="rId12" imgW="406080" imgH="393480" progId="Equation.3">
                  <p:embed/>
                </p:oleObj>
              </mc:Choice>
              <mc:Fallback>
                <p:oleObj name="Формула" r:id="rId12" imgW="406080" imgH="393480" progId="Equation.3">
                  <p:embed/>
                  <p:pic>
                    <p:nvPicPr>
                      <p:cNvPr id="3994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7554" y="2714620"/>
                        <a:ext cx="1329699" cy="12858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3">
            <a:extLst>
              <a:ext uri="{FF2B5EF4-FFF2-40B4-BE49-F238E27FC236}">
                <a16:creationId xmlns:a16="http://schemas.microsoft.com/office/drawing/2014/main" id="{0195D32A-007E-4EBA-8083-30468D272D4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alt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Уравнение 3</a:t>
            </a:r>
          </a:p>
        </p:txBody>
      </p:sp>
    </p:spTree>
    <p:extLst>
      <p:ext uri="{BB962C8B-B14F-4D97-AF65-F5344CB8AC3E}">
        <p14:creationId xmlns:p14="http://schemas.microsoft.com/office/powerpoint/2010/main" val="620085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223" name="Object 2"/>
              <p:cNvSpPr txBox="1"/>
              <p:nvPr/>
            </p:nvSpPr>
            <p:spPr bwMode="auto">
              <a:xfrm>
                <a:off x="4548188" y="1509713"/>
                <a:ext cx="4000500" cy="8890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ru-RU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ru-RU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  <m:r>
                        <a:rPr lang="ru-RU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≠0;</m:t>
                      </m:r>
                      <m:r>
                        <a:rPr lang="ru-RU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ru-RU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≠</m:t>
                      </m:r>
                      <m:f>
                        <m:fPr>
                          <m:ctrlPr>
                            <a:rPr lang="ru-RU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ru-RU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ru-RU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ru-RU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ru-RU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223" name="Object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48188" y="1509713"/>
                <a:ext cx="4000500" cy="8890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263" name="Object 3"/>
          <p:cNvGraphicFramePr>
            <a:graphicFrameLocks noChangeAspect="1"/>
          </p:cNvGraphicFramePr>
          <p:nvPr/>
        </p:nvGraphicFramePr>
        <p:xfrm>
          <a:off x="4724400" y="6248400"/>
          <a:ext cx="3403600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17" name="Формула" r:id="rId4" imgW="1536480" imgH="203040" progId="Equation.3">
                  <p:embed/>
                </p:oleObj>
              </mc:Choice>
              <mc:Fallback>
                <p:oleObj name="Формула" r:id="rId4" imgW="1536480" imgH="203040" progId="Equation.3">
                  <p:embed/>
                  <p:pic>
                    <p:nvPicPr>
                      <p:cNvPr id="426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6248400"/>
                        <a:ext cx="3403600" cy="449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08" name="Object 4"/>
          <p:cNvGraphicFramePr>
            <a:graphicFrameLocks noChangeAspect="1"/>
          </p:cNvGraphicFramePr>
          <p:nvPr/>
        </p:nvGraphicFramePr>
        <p:xfrm>
          <a:off x="3048000" y="152400"/>
          <a:ext cx="2781300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18" name="Формула" r:id="rId6" imgW="1257120" imgH="393480" progId="Equation.3">
                  <p:embed/>
                </p:oleObj>
              </mc:Choice>
              <mc:Fallback>
                <p:oleObj name="Формула" r:id="rId6" imgW="1257120" imgH="393480" progId="Equation.3">
                  <p:embed/>
                  <p:pic>
                    <p:nvPicPr>
                      <p:cNvPr id="4710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152400"/>
                        <a:ext cx="2781300" cy="869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20" name="Rectangle 3"/>
          <p:cNvSpPr>
            <a:spLocks noChangeArrowheads="1"/>
          </p:cNvSpPr>
          <p:nvPr/>
        </p:nvSpPr>
        <p:spPr bwMode="auto">
          <a:xfrm>
            <a:off x="457200" y="381000"/>
            <a:ext cx="3200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>
                <a:latin typeface="Calibri" pitchFamily="34" charset="0"/>
              </a:rPr>
              <a:t>а). </a:t>
            </a:r>
            <a:r>
              <a:rPr lang="en-US">
                <a:latin typeface="Calibri" pitchFamily="34" charset="0"/>
              </a:rPr>
              <a:t> </a:t>
            </a:r>
            <a:r>
              <a:rPr lang="ru-RU">
                <a:latin typeface="Calibri" pitchFamily="34" charset="0"/>
              </a:rPr>
              <a:t>Решите уравнение</a:t>
            </a:r>
          </a:p>
        </p:txBody>
      </p:sp>
      <p:sp>
        <p:nvSpPr>
          <p:cNvPr id="47121" name="Rectangle 25"/>
          <p:cNvSpPr>
            <a:spLocks noChangeArrowheads="1"/>
          </p:cNvSpPr>
          <p:nvPr/>
        </p:nvSpPr>
        <p:spPr bwMode="auto">
          <a:xfrm>
            <a:off x="228600" y="990600"/>
            <a:ext cx="7924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>
                <a:latin typeface="Calibri" pitchFamily="34" charset="0"/>
              </a:rPr>
              <a:t>б). Найдите все корни этого уравнения, принадлежащие отрезку </a:t>
            </a:r>
          </a:p>
        </p:txBody>
      </p:sp>
      <p:graphicFrame>
        <p:nvGraphicFramePr>
          <p:cNvPr id="47109" name="Object 5"/>
          <p:cNvGraphicFramePr>
            <a:graphicFrameLocks noChangeAspect="1"/>
          </p:cNvGraphicFramePr>
          <p:nvPr/>
        </p:nvGraphicFramePr>
        <p:xfrm>
          <a:off x="7239000" y="762000"/>
          <a:ext cx="1685925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19" name="Формула" r:id="rId8" imgW="761760" imgH="431640" progId="Equation.3">
                  <p:embed/>
                </p:oleObj>
              </mc:Choice>
              <mc:Fallback>
                <p:oleObj name="Формула" r:id="rId8" imgW="761760" imgH="431640" progId="Equation.3">
                  <p:embed/>
                  <p:pic>
                    <p:nvPicPr>
                      <p:cNvPr id="4710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9000" y="762000"/>
                        <a:ext cx="1685925" cy="762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22" name="Object 6"/>
          <p:cNvGraphicFramePr>
            <a:graphicFrameLocks noChangeAspect="1"/>
          </p:cNvGraphicFramePr>
          <p:nvPr/>
        </p:nvGraphicFramePr>
        <p:xfrm>
          <a:off x="304800" y="1447800"/>
          <a:ext cx="3119438" cy="925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20" name="Формула" r:id="rId10" imgW="1409400" imgH="419040" progId="Equation.3">
                  <p:embed/>
                </p:oleObj>
              </mc:Choice>
              <mc:Fallback>
                <p:oleObj name="Формула" r:id="rId10" imgW="1409400" imgH="419040" progId="Equation.3">
                  <p:embed/>
                  <p:pic>
                    <p:nvPicPr>
                      <p:cNvPr id="422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1447800"/>
                        <a:ext cx="3119438" cy="9255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39" name="Object 7"/>
          <p:cNvGraphicFramePr>
            <a:graphicFrameLocks noChangeAspect="1"/>
          </p:cNvGraphicFramePr>
          <p:nvPr/>
        </p:nvGraphicFramePr>
        <p:xfrm>
          <a:off x="381000" y="2438400"/>
          <a:ext cx="3709988" cy="925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21" name="Формула" r:id="rId12" imgW="1676160" imgH="419040" progId="Equation.3">
                  <p:embed/>
                </p:oleObj>
              </mc:Choice>
              <mc:Fallback>
                <p:oleObj name="Формула" r:id="rId12" imgW="1676160" imgH="419040" progId="Equation.3">
                  <p:embed/>
                  <p:pic>
                    <p:nvPicPr>
                      <p:cNvPr id="4239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438400"/>
                        <a:ext cx="3709988" cy="9255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46" name="Object 8"/>
          <p:cNvGraphicFramePr>
            <a:graphicFrameLocks noChangeAspect="1"/>
          </p:cNvGraphicFramePr>
          <p:nvPr/>
        </p:nvGraphicFramePr>
        <p:xfrm>
          <a:off x="304800" y="3429000"/>
          <a:ext cx="4243388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22" name="Формула" r:id="rId14" imgW="1917360" imgH="228600" progId="Equation.3">
                  <p:embed/>
                </p:oleObj>
              </mc:Choice>
              <mc:Fallback>
                <p:oleObj name="Формула" r:id="rId14" imgW="1917360" imgH="228600" progId="Equation.3">
                  <p:embed/>
                  <p:pic>
                    <p:nvPicPr>
                      <p:cNvPr id="4246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3429000"/>
                        <a:ext cx="4243388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47" name="Object 9"/>
          <p:cNvGraphicFramePr>
            <a:graphicFrameLocks noChangeAspect="1"/>
          </p:cNvGraphicFramePr>
          <p:nvPr/>
        </p:nvGraphicFramePr>
        <p:xfrm>
          <a:off x="304800" y="4038600"/>
          <a:ext cx="415925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23" name="Формула" r:id="rId16" imgW="1879560" imgH="203040" progId="Equation.3">
                  <p:embed/>
                </p:oleObj>
              </mc:Choice>
              <mc:Fallback>
                <p:oleObj name="Формула" r:id="rId16" imgW="1879560" imgH="203040" progId="Equation.3">
                  <p:embed/>
                  <p:pic>
                    <p:nvPicPr>
                      <p:cNvPr id="4247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4038600"/>
                        <a:ext cx="4159250" cy="447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48" name="Object 10"/>
          <p:cNvGraphicFramePr>
            <a:graphicFrameLocks noChangeAspect="1"/>
          </p:cNvGraphicFramePr>
          <p:nvPr/>
        </p:nvGraphicFramePr>
        <p:xfrm>
          <a:off x="533400" y="4648200"/>
          <a:ext cx="3287713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24" name="Формула" r:id="rId18" imgW="1485720" imgH="203040" progId="Equation.3">
                  <p:embed/>
                </p:oleObj>
              </mc:Choice>
              <mc:Fallback>
                <p:oleObj name="Формула" r:id="rId18" imgW="1485720" imgH="203040" progId="Equation.3">
                  <p:embed/>
                  <p:pic>
                    <p:nvPicPr>
                      <p:cNvPr id="4248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4648200"/>
                        <a:ext cx="3287713" cy="447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49" name="Object 11"/>
          <p:cNvGraphicFramePr>
            <a:graphicFrameLocks noChangeAspect="1"/>
          </p:cNvGraphicFramePr>
          <p:nvPr/>
        </p:nvGraphicFramePr>
        <p:xfrm>
          <a:off x="762000" y="5257800"/>
          <a:ext cx="3062288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25" name="Формула" r:id="rId20" imgW="1384200" imgH="203040" progId="Equation.3">
                  <p:embed/>
                </p:oleObj>
              </mc:Choice>
              <mc:Fallback>
                <p:oleObj name="Формула" r:id="rId20" imgW="1384200" imgH="203040" progId="Equation.3">
                  <p:embed/>
                  <p:pic>
                    <p:nvPicPr>
                      <p:cNvPr id="4249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5257800"/>
                        <a:ext cx="3062288" cy="447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59" name="Object 12"/>
          <p:cNvGraphicFramePr>
            <a:graphicFrameLocks noChangeAspect="1"/>
          </p:cNvGraphicFramePr>
          <p:nvPr/>
        </p:nvGraphicFramePr>
        <p:xfrm>
          <a:off x="4876800" y="2286000"/>
          <a:ext cx="1685925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26" name="Формула" r:id="rId22" imgW="761760" imgH="393480" progId="Equation.3">
                  <p:embed/>
                </p:oleObj>
              </mc:Choice>
              <mc:Fallback>
                <p:oleObj name="Формула" r:id="rId22" imgW="761760" imgH="393480" progId="Equation.3">
                  <p:embed/>
                  <p:pic>
                    <p:nvPicPr>
                      <p:cNvPr id="4259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2286000"/>
                        <a:ext cx="1685925" cy="869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60" name="Object 13"/>
          <p:cNvGraphicFramePr>
            <a:graphicFrameLocks noChangeAspect="1"/>
          </p:cNvGraphicFramePr>
          <p:nvPr/>
        </p:nvGraphicFramePr>
        <p:xfrm>
          <a:off x="6553200" y="2438400"/>
          <a:ext cx="1095375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27" name="Формула" r:id="rId24" imgW="495000" imgH="215640" progId="Equation.3">
                  <p:embed/>
                </p:oleObj>
              </mc:Choice>
              <mc:Fallback>
                <p:oleObj name="Формула" r:id="rId24" imgW="495000" imgH="215640" progId="Equation.3">
                  <p:embed/>
                  <p:pic>
                    <p:nvPicPr>
                      <p:cNvPr id="426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2438400"/>
                        <a:ext cx="1095375" cy="477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61" name="Object 14"/>
          <p:cNvGraphicFramePr>
            <a:graphicFrameLocks noChangeAspect="1"/>
          </p:cNvGraphicFramePr>
          <p:nvPr/>
        </p:nvGraphicFramePr>
        <p:xfrm>
          <a:off x="5181600" y="3200400"/>
          <a:ext cx="1209675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28" name="Формула" r:id="rId26" imgW="545760" imgH="177480" progId="Equation.3">
                  <p:embed/>
                </p:oleObj>
              </mc:Choice>
              <mc:Fallback>
                <p:oleObj name="Формула" r:id="rId26" imgW="545760" imgH="177480" progId="Equation.3">
                  <p:embed/>
                  <p:pic>
                    <p:nvPicPr>
                      <p:cNvPr id="4261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3200400"/>
                        <a:ext cx="1209675" cy="392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62" name="Object 15"/>
          <p:cNvGraphicFramePr>
            <a:graphicFrameLocks noChangeAspect="1"/>
          </p:cNvGraphicFramePr>
          <p:nvPr/>
        </p:nvGraphicFramePr>
        <p:xfrm>
          <a:off x="6629400" y="3200400"/>
          <a:ext cx="2081213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29" name="Формула" r:id="rId28" imgW="939600" imgH="203040" progId="Equation.3">
                  <p:embed/>
                </p:oleObj>
              </mc:Choice>
              <mc:Fallback>
                <p:oleObj name="Формула" r:id="rId28" imgW="939600" imgH="203040" progId="Equation.3">
                  <p:embed/>
                  <p:pic>
                    <p:nvPicPr>
                      <p:cNvPr id="4262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29400" y="3200400"/>
                        <a:ext cx="2081213" cy="449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622156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0C226FDC-7363-4C00-AE00-DE252E7EC7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44624"/>
            <a:ext cx="8153400" cy="143968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4000" dirty="0">
                <a:solidFill>
                  <a:srgbClr val="0000FF"/>
                </a:solidFill>
              </a:rPr>
              <a:t>Функционально-графический способ</a:t>
            </a:r>
            <a:r>
              <a:rPr lang="ru-RU" dirty="0">
                <a:solidFill>
                  <a:srgbClr val="0000FF"/>
                </a:solidFill>
              </a:rPr>
              <a:t/>
            </a:r>
            <a:br>
              <a:rPr lang="ru-RU" dirty="0">
                <a:solidFill>
                  <a:srgbClr val="0000FF"/>
                </a:solidFill>
              </a:rPr>
            </a:br>
            <a:r>
              <a:rPr lang="ru-RU" sz="2700" dirty="0"/>
              <a:t>Изображение корней на графике с последующим отбором с учетом имеющихся ограничений</a:t>
            </a:r>
            <a:br>
              <a:rPr lang="ru-RU" sz="2700" dirty="0"/>
            </a:br>
            <a:endParaRPr lang="ru-RU" sz="2700" dirty="0"/>
          </a:p>
        </p:txBody>
      </p:sp>
      <p:sp>
        <p:nvSpPr>
          <p:cNvPr id="4100" name="Содержимое 17">
            <a:extLst>
              <a:ext uri="{FF2B5EF4-FFF2-40B4-BE49-F238E27FC236}">
                <a16:creationId xmlns:a16="http://schemas.microsoft.com/office/drawing/2014/main" id="{0E4B92AA-EA3E-49FA-8ED0-0F40563DC546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-180975" y="1628775"/>
            <a:ext cx="3673475" cy="3744913"/>
          </a:xfrm>
        </p:spPr>
        <p:txBody>
          <a:bodyPr/>
          <a:lstStyle/>
          <a:p>
            <a:pPr marL="514350" indent="287338">
              <a:buSzPct val="80000"/>
              <a:buFontTx/>
              <a:buNone/>
            </a:pPr>
            <a:r>
              <a:rPr lang="ru-RU" altLang="ru-RU" sz="1800" i="1" dirty="0">
                <a:solidFill>
                  <a:srgbClr val="000000"/>
                </a:solidFill>
              </a:rPr>
              <a:t>Алгоритм: </a:t>
            </a:r>
          </a:p>
          <a:p>
            <a:pPr marL="514350" indent="287338">
              <a:buSzPct val="80000"/>
              <a:buFontTx/>
              <a:buAutoNum type="arabicPeriod"/>
            </a:pPr>
            <a:r>
              <a:rPr lang="ru-RU" altLang="ru-RU" sz="1800" dirty="0">
                <a:solidFill>
                  <a:srgbClr val="000000"/>
                </a:solidFill>
              </a:rPr>
              <a:t>Решить уравнение.</a:t>
            </a:r>
          </a:p>
          <a:p>
            <a:pPr marL="514350" indent="287338">
              <a:buSzPct val="80000"/>
              <a:buFontTx/>
              <a:buAutoNum type="arabicPeriod"/>
            </a:pPr>
            <a:r>
              <a:rPr lang="ru-RU" altLang="ru-RU" sz="1800" dirty="0">
                <a:solidFill>
                  <a:srgbClr val="000000"/>
                </a:solidFill>
              </a:rPr>
              <a:t>Построить график данной функции, прямую </a:t>
            </a:r>
            <a:r>
              <a:rPr lang="ru-RU" altLang="ru-RU" sz="1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= а</a:t>
            </a:r>
            <a:r>
              <a:rPr lang="ru-RU" altLang="ru-RU" sz="1800" dirty="0">
                <a:solidFill>
                  <a:srgbClr val="000000"/>
                </a:solidFill>
              </a:rPr>
              <a:t>,  на оси </a:t>
            </a:r>
            <a:r>
              <a:rPr lang="ru-RU" altLang="ru-RU" sz="1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altLang="ru-RU" sz="1800" dirty="0">
                <a:solidFill>
                  <a:srgbClr val="000000"/>
                </a:solidFill>
              </a:rPr>
              <a:t> отметить данный отрезок.</a:t>
            </a:r>
          </a:p>
          <a:p>
            <a:pPr marL="514350" indent="287338">
              <a:buSzPct val="80000"/>
              <a:buFontTx/>
              <a:buAutoNum type="arabicPeriod"/>
            </a:pPr>
            <a:r>
              <a:rPr lang="ru-RU" altLang="ru-RU" sz="1800" dirty="0">
                <a:solidFill>
                  <a:srgbClr val="000000"/>
                </a:solidFill>
              </a:rPr>
              <a:t>Найти точки пересечения графиков.</a:t>
            </a:r>
            <a:endParaRPr lang="ru-RU" altLang="ru-RU" sz="1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287338">
              <a:buSzPct val="80000"/>
              <a:buFontTx/>
              <a:buAutoNum type="arabicPeriod"/>
            </a:pPr>
            <a:r>
              <a:rPr lang="ru-RU" altLang="ru-RU" sz="1800" dirty="0">
                <a:solidFill>
                  <a:srgbClr val="000000"/>
                </a:solidFill>
              </a:rPr>
              <a:t>Выбрать решения, </a:t>
            </a:r>
            <a:r>
              <a:rPr lang="ru-RU" altLang="ru-RU" sz="1800" dirty="0">
                <a:solidFill>
                  <a:srgbClr val="000000"/>
                </a:solidFill>
                <a:hlinkClick r:id="rId2" action="ppaction://hlinksldjump"/>
              </a:rPr>
              <a:t>принадлежащие</a:t>
            </a:r>
            <a:r>
              <a:rPr lang="ru-RU" altLang="ru-RU" sz="1800" dirty="0">
                <a:solidFill>
                  <a:srgbClr val="000000"/>
                </a:solidFill>
              </a:rPr>
              <a:t> данному отрезку.</a:t>
            </a:r>
            <a:endParaRPr lang="ru-RU" altLang="ru-RU" sz="1800" i="1" dirty="0">
              <a:solidFill>
                <a:srgbClr val="000000"/>
              </a:solidFill>
            </a:endParaRPr>
          </a:p>
          <a:p>
            <a:pPr marL="514350" indent="287338">
              <a:buSzPct val="80000"/>
              <a:buFontTx/>
              <a:buAutoNum type="arabicPeriod"/>
            </a:pPr>
            <a:endParaRPr lang="ru-RU" altLang="ru-RU" sz="1800" dirty="0">
              <a:solidFill>
                <a:srgbClr val="000000"/>
              </a:solidFill>
            </a:endParaRPr>
          </a:p>
        </p:txBody>
      </p:sp>
      <p:sp>
        <p:nvSpPr>
          <p:cNvPr id="4101" name="TextBox 26">
            <a:extLst>
              <a:ext uri="{FF2B5EF4-FFF2-40B4-BE49-F238E27FC236}">
                <a16:creationId xmlns:a16="http://schemas.microsoft.com/office/drawing/2014/main" id="{FE9159A0-7BCD-4D5F-A941-7FD9CA457D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6300" y="5516563"/>
            <a:ext cx="6477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i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ru-RU" altLang="ru-RU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102" name="Группа 39">
            <a:extLst>
              <a:ext uri="{FF2B5EF4-FFF2-40B4-BE49-F238E27FC236}">
                <a16:creationId xmlns:a16="http://schemas.microsoft.com/office/drawing/2014/main" id="{F18A4D48-D087-4B78-99B9-5175B02D23F8}"/>
              </a:ext>
            </a:extLst>
          </p:cNvPr>
          <p:cNvGrpSpPr>
            <a:grpSpLocks/>
          </p:cNvGrpSpPr>
          <p:nvPr/>
        </p:nvGrpSpPr>
        <p:grpSpPr bwMode="auto">
          <a:xfrm>
            <a:off x="1943100" y="4076700"/>
            <a:ext cx="6913563" cy="2520950"/>
            <a:chOff x="1943200" y="4077072"/>
            <a:chExt cx="6912768" cy="2520280"/>
          </a:xfrm>
        </p:grpSpPr>
        <p:cxnSp>
          <p:nvCxnSpPr>
            <p:cNvPr id="22" name="Прямая соединительная линия 21">
              <a:extLst>
                <a:ext uri="{FF2B5EF4-FFF2-40B4-BE49-F238E27FC236}">
                  <a16:creationId xmlns:a16="http://schemas.microsoft.com/office/drawing/2014/main" id="{F22160A8-ADA8-4654-A738-9FE790C8110E}"/>
                </a:ext>
              </a:extLst>
            </p:cNvPr>
            <p:cNvCxnSpPr/>
            <p:nvPr/>
          </p:nvCxnSpPr>
          <p:spPr>
            <a:xfrm>
              <a:off x="4751165" y="4221497"/>
              <a:ext cx="0" cy="2375855"/>
            </a:xfrm>
            <a:prstGeom prst="line">
              <a:avLst/>
            </a:prstGeom>
            <a:ln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>
              <a:extLst>
                <a:ext uri="{FF2B5EF4-FFF2-40B4-BE49-F238E27FC236}">
                  <a16:creationId xmlns:a16="http://schemas.microsoft.com/office/drawing/2014/main" id="{330143C6-AE14-41D9-AD3A-C0D51D38B1E0}"/>
                </a:ext>
              </a:extLst>
            </p:cNvPr>
            <p:cNvCxnSpPr/>
            <p:nvPr/>
          </p:nvCxnSpPr>
          <p:spPr>
            <a:xfrm>
              <a:off x="1943200" y="5516552"/>
              <a:ext cx="6768322" cy="0"/>
            </a:xfrm>
            <a:prstGeom prst="line">
              <a:avLst/>
            </a:prstGeom>
            <a:ln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>
              <a:extLst>
                <a:ext uri="{FF2B5EF4-FFF2-40B4-BE49-F238E27FC236}">
                  <a16:creationId xmlns:a16="http://schemas.microsoft.com/office/drawing/2014/main" id="{71282857-6B2B-4217-8AE1-EFCCB37D5C70}"/>
                </a:ext>
              </a:extLst>
            </p:cNvPr>
            <p:cNvCxnSpPr/>
            <p:nvPr/>
          </p:nvCxnSpPr>
          <p:spPr>
            <a:xfrm>
              <a:off x="1943200" y="5157873"/>
              <a:ext cx="6841338" cy="0"/>
            </a:xfrm>
            <a:prstGeom prst="line">
              <a:avLst/>
            </a:prstGeom>
            <a:ln>
              <a:solidFill>
                <a:srgbClr val="002060"/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106" name="Picture 2">
              <a:extLst>
                <a:ext uri="{FF2B5EF4-FFF2-40B4-BE49-F238E27FC236}">
                  <a16:creationId xmlns:a16="http://schemas.microsoft.com/office/drawing/2014/main" id="{050C6BE6-4824-46D9-967D-2DF1C11B66C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275" t="12280" r="29839" b="61681"/>
            <a:stretch>
              <a:fillRect/>
            </a:stretch>
          </p:blipFill>
          <p:spPr bwMode="auto">
            <a:xfrm>
              <a:off x="1943200" y="4365104"/>
              <a:ext cx="6840760" cy="2232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7" name="TextBox 25">
              <a:extLst>
                <a:ext uri="{FF2B5EF4-FFF2-40B4-BE49-F238E27FC236}">
                  <a16:creationId xmlns:a16="http://schemas.microsoft.com/office/drawing/2014/main" id="{ED0E029E-4869-42B4-A22B-1AE6407863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51512" y="4077072"/>
              <a:ext cx="64807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y</a:t>
              </a:r>
              <a:endParaRPr lang="ru-RU" altLang="ru-RU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08" name="TextBox 27">
              <a:extLst>
                <a:ext uri="{FF2B5EF4-FFF2-40B4-BE49-F238E27FC236}">
                  <a16:creationId xmlns:a16="http://schemas.microsoft.com/office/drawing/2014/main" id="{B83A3918-593E-4D66-A3E9-99BD5FC9C1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27776" y="6021288"/>
              <a:ext cx="122413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y = sin x</a:t>
              </a:r>
              <a:endParaRPr lang="ru-RU" altLang="ru-RU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09" name="TextBox 28">
              <a:extLst>
                <a:ext uri="{FF2B5EF4-FFF2-40B4-BE49-F238E27FC236}">
                  <a16:creationId xmlns:a16="http://schemas.microsoft.com/office/drawing/2014/main" id="{DF00DBF1-EFC7-4201-8561-EE4A3BED61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7856" y="4797152"/>
              <a:ext cx="100811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y = a</a:t>
              </a:r>
              <a:endParaRPr lang="ru-RU" altLang="ru-RU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2" name="Прямая соединительная линия 31">
              <a:extLst>
                <a:ext uri="{FF2B5EF4-FFF2-40B4-BE49-F238E27FC236}">
                  <a16:creationId xmlns:a16="http://schemas.microsoft.com/office/drawing/2014/main" id="{2E609C67-B9B9-42B1-BB7C-15DA2AB8A40C}"/>
                </a:ext>
              </a:extLst>
            </p:cNvPr>
            <p:cNvCxnSpPr/>
            <p:nvPr/>
          </p:nvCxnSpPr>
          <p:spPr>
            <a:xfrm>
              <a:off x="5182915" y="5157873"/>
              <a:ext cx="0" cy="358680"/>
            </a:xfrm>
            <a:prstGeom prst="line">
              <a:avLst/>
            </a:prstGeom>
            <a:ln>
              <a:prstDash val="dash"/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>
              <a:extLst>
                <a:ext uri="{FF2B5EF4-FFF2-40B4-BE49-F238E27FC236}">
                  <a16:creationId xmlns:a16="http://schemas.microsoft.com/office/drawing/2014/main" id="{93F04617-02AC-4B91-8A36-B22EFDBD9112}"/>
                </a:ext>
              </a:extLst>
            </p:cNvPr>
            <p:cNvCxnSpPr/>
            <p:nvPr/>
          </p:nvCxnSpPr>
          <p:spPr>
            <a:xfrm>
              <a:off x="6192449" y="5157873"/>
              <a:ext cx="0" cy="358680"/>
            </a:xfrm>
            <a:prstGeom prst="line">
              <a:avLst/>
            </a:prstGeom>
            <a:ln>
              <a:prstDash val="dash"/>
              <a:head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12" name="TextBox 33">
              <a:extLst>
                <a:ext uri="{FF2B5EF4-FFF2-40B4-BE49-F238E27FC236}">
                  <a16:creationId xmlns:a16="http://schemas.microsoft.com/office/drawing/2014/main" id="{B596789E-3EA4-42BE-90E2-0EF7A8A70E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23520" y="5517232"/>
              <a:ext cx="9361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14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arcsin a</a:t>
              </a:r>
              <a:endParaRPr lang="ru-RU" altLang="ru-RU" sz="1400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13" name="TextBox 34">
              <a:extLst>
                <a:ext uri="{FF2B5EF4-FFF2-40B4-BE49-F238E27FC236}">
                  <a16:creationId xmlns:a16="http://schemas.microsoft.com/office/drawing/2014/main" id="{944E2D86-7AA8-4789-8652-C4DF56D62B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31632" y="5517232"/>
              <a:ext cx="93610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1400" i="1">
                  <a:latin typeface="Monotype Corsiva" panose="03010101010201010101" pitchFamily="66" charset="0"/>
                  <a:cs typeface="Times New Roman" panose="02020603050405020304" pitchFamily="18" charset="0"/>
                </a:rPr>
                <a:t>П</a:t>
              </a:r>
              <a:r>
                <a:rPr lang="ru-RU" altLang="ru-RU" sz="14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en-US" altLang="ru-RU" sz="14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arcsin a</a:t>
              </a:r>
              <a:endParaRPr lang="ru-RU" altLang="ru-RU" sz="1400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14" name="TextBox 35">
              <a:extLst>
                <a:ext uri="{FF2B5EF4-FFF2-40B4-BE49-F238E27FC236}">
                  <a16:creationId xmlns:a16="http://schemas.microsoft.com/office/drawing/2014/main" id="{20939051-EC53-453A-8646-5610D70A0E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15408" y="5445224"/>
              <a:ext cx="6480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16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с</a:t>
              </a:r>
            </a:p>
          </p:txBody>
        </p:sp>
        <p:sp>
          <p:nvSpPr>
            <p:cNvPr id="4115" name="TextBox 36">
              <a:extLst>
                <a:ext uri="{FF2B5EF4-FFF2-40B4-BE49-F238E27FC236}">
                  <a16:creationId xmlns:a16="http://schemas.microsoft.com/office/drawing/2014/main" id="{A2AD231E-9D74-4CFA-942B-F4E53C96FF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71792" y="5445224"/>
              <a:ext cx="6480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16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endParaRPr lang="ru-RU" altLang="ru-RU" sz="1600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8" name="Прямая соединительная линия 37">
              <a:extLst>
                <a:ext uri="{FF2B5EF4-FFF2-40B4-BE49-F238E27FC236}">
                  <a16:creationId xmlns:a16="http://schemas.microsoft.com/office/drawing/2014/main" id="{688B4DEC-F2C7-45D2-B46F-EDCBC196485C}"/>
                </a:ext>
              </a:extLst>
            </p:cNvPr>
            <p:cNvCxnSpPr/>
            <p:nvPr/>
          </p:nvCxnSpPr>
          <p:spPr>
            <a:xfrm>
              <a:off x="3959093" y="5516552"/>
              <a:ext cx="3384161" cy="0"/>
            </a:xfrm>
            <a:prstGeom prst="line">
              <a:avLst/>
            </a:prstGeom>
            <a:ln w="22225">
              <a:solidFill>
                <a:srgbClr val="C00000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17" name="TextBox 38">
              <a:extLst>
                <a:ext uri="{FF2B5EF4-FFF2-40B4-BE49-F238E27FC236}">
                  <a16:creationId xmlns:a16="http://schemas.microsoft.com/office/drawing/2014/main" id="{0D3DF84C-F683-4009-A450-18E707C9F9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35488" y="4869160"/>
              <a:ext cx="6480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ru-RU" sz="16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ru-RU" altLang="ru-RU" sz="1600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1" name="Rectangle 87"/>
          <p:cNvSpPr>
            <a:spLocks noChangeArrowheads="1"/>
          </p:cNvSpPr>
          <p:nvPr/>
        </p:nvSpPr>
        <p:spPr bwMode="auto">
          <a:xfrm>
            <a:off x="3352800" y="5410200"/>
            <a:ext cx="990600" cy="4572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6178" name="Object 2"/>
          <p:cNvGraphicFramePr>
            <a:graphicFrameLocks noChangeAspect="1"/>
          </p:cNvGraphicFramePr>
          <p:nvPr/>
        </p:nvGraphicFramePr>
        <p:xfrm>
          <a:off x="2671763" y="2235200"/>
          <a:ext cx="1595437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44" name="Формула" r:id="rId3" imgW="609480" imgH="215640" progId="Equation.3">
                  <p:embed/>
                </p:oleObj>
              </mc:Choice>
              <mc:Fallback>
                <p:oleObj name="Формула" r:id="rId3" imgW="609480" imgH="2156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71763" y="2235200"/>
                        <a:ext cx="1595437" cy="598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76" name="Object 3"/>
          <p:cNvGraphicFramePr>
            <a:graphicFrameLocks noChangeAspect="1"/>
          </p:cNvGraphicFramePr>
          <p:nvPr/>
        </p:nvGraphicFramePr>
        <p:xfrm>
          <a:off x="3633788" y="2428875"/>
          <a:ext cx="560387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45" name="Формула" r:id="rId5" imgW="253800" imgH="139680" progId="Equation.3">
                  <p:embed/>
                </p:oleObj>
              </mc:Choice>
              <mc:Fallback>
                <p:oleObj name="Формула" r:id="rId5" imgW="253800" imgH="1396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3788" y="2428875"/>
                        <a:ext cx="560387" cy="244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170" name="Rectangle 28"/>
          <p:cNvSpPr>
            <a:spLocks noChangeArrowheads="1"/>
          </p:cNvSpPr>
          <p:nvPr/>
        </p:nvSpPr>
        <p:spPr bwMode="auto">
          <a:xfrm>
            <a:off x="609600" y="457200"/>
            <a:ext cx="7924800" cy="76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>
                <a:latin typeface="Calibri" pitchFamily="34" charset="0"/>
              </a:rPr>
              <a:t>б). Найдите все корни этого уравнения, принадлежащие </a:t>
            </a:r>
            <a:endParaRPr lang="en-US">
              <a:latin typeface="Calibri" pitchFamily="34" charset="0"/>
            </a:endParaRPr>
          </a:p>
          <a:p>
            <a:r>
              <a:rPr lang="en-US" sz="800">
                <a:latin typeface="Calibri" pitchFamily="34" charset="0"/>
              </a:rPr>
              <a:t>                                              </a:t>
            </a:r>
            <a:endParaRPr lang="ru-RU" sz="800">
              <a:latin typeface="Calibri" pitchFamily="34" charset="0"/>
            </a:endParaRPr>
          </a:p>
          <a:p>
            <a:r>
              <a:rPr lang="ru-RU">
                <a:latin typeface="Calibri" pitchFamily="34" charset="0"/>
              </a:rPr>
              <a:t>                                                                                    </a:t>
            </a:r>
            <a:r>
              <a:rPr lang="en-US">
                <a:latin typeface="Calibri" pitchFamily="34" charset="0"/>
              </a:rPr>
              <a:t> </a:t>
            </a:r>
            <a:r>
              <a:rPr lang="ru-RU">
                <a:latin typeface="Calibri" pitchFamily="34" charset="0"/>
              </a:rPr>
              <a:t>отрезку </a:t>
            </a:r>
          </a:p>
        </p:txBody>
      </p:sp>
      <p:graphicFrame>
        <p:nvGraphicFramePr>
          <p:cNvPr id="6177" name="Object 4"/>
          <p:cNvGraphicFramePr>
            <a:graphicFrameLocks noChangeAspect="1"/>
          </p:cNvGraphicFramePr>
          <p:nvPr/>
        </p:nvGraphicFramePr>
        <p:xfrm>
          <a:off x="2819400" y="2209800"/>
          <a:ext cx="785813" cy="693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46" name="Формула" r:id="rId7" imgW="355320" imgH="393480" progId="Equation.3">
                  <p:embed/>
                </p:oleObj>
              </mc:Choice>
              <mc:Fallback>
                <p:oleObj name="Формула" r:id="rId7" imgW="35532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2209800"/>
                        <a:ext cx="785813" cy="693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80" name="Object 5"/>
          <p:cNvGraphicFramePr>
            <a:graphicFrameLocks noChangeAspect="1"/>
          </p:cNvGraphicFramePr>
          <p:nvPr/>
        </p:nvGraphicFramePr>
        <p:xfrm>
          <a:off x="4064000" y="1660525"/>
          <a:ext cx="615950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47" name="Формула" r:id="rId9" imgW="279360" imgH="177480" progId="Equation.3">
                  <p:embed/>
                </p:oleObj>
              </mc:Choice>
              <mc:Fallback>
                <p:oleObj name="Формула" r:id="rId9" imgW="279360" imgH="177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4000" y="1660525"/>
                        <a:ext cx="615950" cy="392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81" name="Object 6"/>
          <p:cNvGraphicFramePr>
            <a:graphicFrameLocks noChangeAspect="1"/>
          </p:cNvGraphicFramePr>
          <p:nvPr/>
        </p:nvGraphicFramePr>
        <p:xfrm>
          <a:off x="3276600" y="2514600"/>
          <a:ext cx="365125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48" name="Формула" r:id="rId11" imgW="164880" imgH="190440" progId="Equation.3">
                  <p:embed/>
                </p:oleObj>
              </mc:Choice>
              <mc:Fallback>
                <p:oleObj name="Формула" r:id="rId11" imgW="164880" imgH="1904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2514600"/>
                        <a:ext cx="365125" cy="336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82" name="Object 7"/>
          <p:cNvGraphicFramePr>
            <a:graphicFrameLocks noChangeAspect="1"/>
          </p:cNvGraphicFramePr>
          <p:nvPr/>
        </p:nvGraphicFramePr>
        <p:xfrm>
          <a:off x="4343400" y="2514600"/>
          <a:ext cx="365125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49" name="Формула" r:id="rId13" imgW="164880" imgH="190440" progId="Equation.3">
                  <p:embed/>
                </p:oleObj>
              </mc:Choice>
              <mc:Fallback>
                <p:oleObj name="Формула" r:id="rId13" imgW="164880" imgH="1904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2514600"/>
                        <a:ext cx="365125" cy="336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42"/>
          <p:cNvGrpSpPr>
            <a:grpSpLocks/>
          </p:cNvGrpSpPr>
          <p:nvPr/>
        </p:nvGrpSpPr>
        <p:grpSpPr bwMode="auto">
          <a:xfrm>
            <a:off x="5427663" y="2387600"/>
            <a:ext cx="727075" cy="533400"/>
            <a:chOff x="2448" y="1232"/>
            <a:chExt cx="458" cy="336"/>
          </a:xfrm>
        </p:grpSpPr>
        <p:sp>
          <p:nvSpPr>
            <p:cNvPr id="49174" name="Line 39"/>
            <p:cNvSpPr>
              <a:spLocks noChangeShapeType="1"/>
            </p:cNvSpPr>
            <p:nvPr/>
          </p:nvSpPr>
          <p:spPr bwMode="auto">
            <a:xfrm flipH="1">
              <a:off x="2448" y="1232"/>
              <a:ext cx="144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aphicFrame>
          <p:nvGraphicFramePr>
            <p:cNvPr id="49168" name="Object 16"/>
            <p:cNvGraphicFramePr>
              <a:graphicFrameLocks noChangeAspect="1"/>
            </p:cNvGraphicFramePr>
            <p:nvPr/>
          </p:nvGraphicFramePr>
          <p:xfrm>
            <a:off x="2605" y="1310"/>
            <a:ext cx="301" cy="1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250" name="Формула" r:id="rId15" imgW="215640" imgH="164880" progId="Equation.3">
                    <p:embed/>
                  </p:oleObj>
                </mc:Choice>
                <mc:Fallback>
                  <p:oleObj name="Формула" r:id="rId15" imgW="215640" imgH="164880" progId="Equation.3">
                    <p:embed/>
                    <p:pic>
                      <p:nvPicPr>
                        <p:cNvPr id="0" name="Picture 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05" y="1310"/>
                          <a:ext cx="301" cy="18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6187" name="Object 8"/>
          <p:cNvGraphicFramePr>
            <a:graphicFrameLocks noChangeAspect="1"/>
          </p:cNvGraphicFramePr>
          <p:nvPr/>
        </p:nvGraphicFramePr>
        <p:xfrm>
          <a:off x="2874963" y="3124200"/>
          <a:ext cx="1912937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51" name="Формула" r:id="rId17" imgW="863280" imgH="393480" progId="Equation.3">
                  <p:embed/>
                </p:oleObj>
              </mc:Choice>
              <mc:Fallback>
                <p:oleObj name="Формула" r:id="rId17" imgW="863280" imgH="39348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4963" y="3124200"/>
                        <a:ext cx="1912937" cy="869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Group 47"/>
          <p:cNvGrpSpPr>
            <a:grpSpLocks/>
          </p:cNvGrpSpPr>
          <p:nvPr/>
        </p:nvGrpSpPr>
        <p:grpSpPr bwMode="auto">
          <a:xfrm>
            <a:off x="4959350" y="3276600"/>
            <a:ext cx="700088" cy="533400"/>
            <a:chOff x="2448" y="1232"/>
            <a:chExt cx="441" cy="336"/>
          </a:xfrm>
        </p:grpSpPr>
        <p:sp>
          <p:nvSpPr>
            <p:cNvPr id="49173" name="Line 48"/>
            <p:cNvSpPr>
              <a:spLocks noChangeShapeType="1"/>
            </p:cNvSpPr>
            <p:nvPr/>
          </p:nvSpPr>
          <p:spPr bwMode="auto">
            <a:xfrm flipH="1">
              <a:off x="2448" y="1232"/>
              <a:ext cx="144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aphicFrame>
          <p:nvGraphicFramePr>
            <p:cNvPr id="49167" name="Object 15"/>
            <p:cNvGraphicFramePr>
              <a:graphicFrameLocks noChangeAspect="1"/>
            </p:cNvGraphicFramePr>
            <p:nvPr/>
          </p:nvGraphicFramePr>
          <p:xfrm>
            <a:off x="2623" y="1289"/>
            <a:ext cx="266" cy="2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252" name="Формула" r:id="rId19" imgW="190440" imgH="203040" progId="Equation.3">
                    <p:embed/>
                  </p:oleObj>
                </mc:Choice>
                <mc:Fallback>
                  <p:oleObj name="Формула" r:id="rId19" imgW="190440" imgH="203040" progId="Equation.3">
                    <p:embed/>
                    <p:pic>
                      <p:nvPicPr>
                        <p:cNvPr id="0" name="Picture 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23" y="1289"/>
                          <a:ext cx="266" cy="22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6194" name="Object 9"/>
          <p:cNvGraphicFramePr>
            <a:graphicFrameLocks noChangeAspect="1"/>
          </p:cNvGraphicFramePr>
          <p:nvPr/>
        </p:nvGraphicFramePr>
        <p:xfrm>
          <a:off x="2994025" y="4038600"/>
          <a:ext cx="1855788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53" name="Формула" r:id="rId21" imgW="838080" imgH="393480" progId="Equation.3">
                  <p:embed/>
                </p:oleObj>
              </mc:Choice>
              <mc:Fallback>
                <p:oleObj name="Формула" r:id="rId21" imgW="838080" imgH="39348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94025" y="4038600"/>
                        <a:ext cx="1855788" cy="869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00" name="Object 10"/>
          <p:cNvGraphicFramePr>
            <a:graphicFrameLocks noChangeAspect="1"/>
          </p:cNvGraphicFramePr>
          <p:nvPr/>
        </p:nvGraphicFramePr>
        <p:xfrm>
          <a:off x="3397250" y="5410200"/>
          <a:ext cx="1011238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54" name="Формула" r:id="rId23" imgW="457200" imgH="203040" progId="Equation.3">
                  <p:embed/>
                </p:oleObj>
              </mc:Choice>
              <mc:Fallback>
                <p:oleObj name="Формула" r:id="rId23" imgW="457200" imgH="20304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7250" y="5410200"/>
                        <a:ext cx="1011238" cy="450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01" name="Object 11"/>
          <p:cNvGraphicFramePr>
            <a:graphicFrameLocks noChangeAspect="1"/>
          </p:cNvGraphicFramePr>
          <p:nvPr/>
        </p:nvGraphicFramePr>
        <p:xfrm>
          <a:off x="4648200" y="5410200"/>
          <a:ext cx="11811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55" name="Формула" r:id="rId25" imgW="533160" imgH="177480" progId="Equation.3">
                  <p:embed/>
                </p:oleObj>
              </mc:Choice>
              <mc:Fallback>
                <p:oleObj name="Формула" r:id="rId25" imgW="533160" imgH="17748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5410200"/>
                        <a:ext cx="118110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00" name="Object 12"/>
          <p:cNvGraphicFramePr>
            <a:graphicFrameLocks noChangeAspect="1"/>
          </p:cNvGraphicFramePr>
          <p:nvPr/>
        </p:nvGraphicFramePr>
        <p:xfrm>
          <a:off x="3557588" y="1660525"/>
          <a:ext cx="1123950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56" name="Формула" r:id="rId27" imgW="507960" imgH="177480" progId="Equation.3">
                  <p:embed/>
                </p:oleObj>
              </mc:Choice>
              <mc:Fallback>
                <p:oleObj name="Формула" r:id="rId27" imgW="507960" imgH="17748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7588" y="1660525"/>
                        <a:ext cx="1123950" cy="392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65" name="Object 13"/>
          <p:cNvGraphicFramePr>
            <a:graphicFrameLocks noChangeAspect="1"/>
          </p:cNvGraphicFramePr>
          <p:nvPr/>
        </p:nvGraphicFramePr>
        <p:xfrm>
          <a:off x="6934200" y="685800"/>
          <a:ext cx="1685925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57" name="Формула" r:id="rId29" imgW="761760" imgH="431640" progId="Equation.3">
                  <p:embed/>
                </p:oleObj>
              </mc:Choice>
              <mc:Fallback>
                <p:oleObj name="Формула" r:id="rId29" imgW="761760" imgH="43164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34200" y="685800"/>
                        <a:ext cx="1685925" cy="762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11" name="Object 14"/>
          <p:cNvGraphicFramePr>
            <a:graphicFrameLocks noChangeAspect="1"/>
          </p:cNvGraphicFramePr>
          <p:nvPr/>
        </p:nvGraphicFramePr>
        <p:xfrm>
          <a:off x="1219200" y="6248400"/>
          <a:ext cx="5514975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58" name="Формула" r:id="rId31" imgW="2489040" imgH="203040" progId="Equation.3">
                  <p:embed/>
                </p:oleObj>
              </mc:Choice>
              <mc:Fallback>
                <p:oleObj name="Формула" r:id="rId31" imgW="2489040" imgH="203040" progId="Equation.3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6248400"/>
                        <a:ext cx="5514975" cy="449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3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3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7.40741E-7 L 0.06667 -7.40741E-7 L 0.1158 0.0169 " pathEditMode="relative" rAng="0" ptsTypes="AAA">
                                      <p:cBhvr>
                                        <p:cTn id="90" dur="2000" fill="hold"/>
                                        <p:tgtEl>
                                          <p:spTgt spid="6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00" y="80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22222E-6 L -0.02726 0.01204 L -0.04705 0.01898 " pathEditMode="relative" rAng="0" ptsTypes="AAA">
                                      <p:cBhvr>
                                        <p:cTn id="92" dur="2000" fill="hold"/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0" y="90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6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00"/>
                            </p:stCondLst>
                            <p:childTnLst>
                              <p:par>
                                <p:cTn id="9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85185E-6 L -0.01511 0.05324 L -0.04305 0.11366 " pathEditMode="relative" rAng="0" ptsTypes="AAA">
                                      <p:cBhvr>
                                        <p:cTn id="98" dur="20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0" y="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6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6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6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6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00"/>
                            </p:stCondLst>
                            <p:childTnLst>
                              <p:par>
                                <p:cTn id="1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6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3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8" name="Object 4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250825" y="115888"/>
          <a:ext cx="7462838" cy="1362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66" name="Формула" r:id="rId3" imgW="2159000" imgH="393700" progId="Equation.3">
                  <p:embed/>
                </p:oleObj>
              </mc:Choice>
              <mc:Fallback>
                <p:oleObj name="Формула" r:id="rId3" imgW="2159000" imgH="393700" progId="Equation.3">
                  <p:embed/>
                  <p:pic>
                    <p:nvPicPr>
                      <p:cNvPr id="6246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115888"/>
                        <a:ext cx="7462838" cy="1362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487" name="Object 2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0" y="4392613"/>
          <a:ext cx="3132138" cy="191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67" name="Формула" r:id="rId5" imgW="1371600" imgH="838200" progId="Equation.3">
                  <p:embed/>
                </p:oleObj>
              </mc:Choice>
              <mc:Fallback>
                <p:oleObj name="Формула" r:id="rId5" imgW="1371600" imgH="838200" progId="Equation.3">
                  <p:embed/>
                  <p:pic>
                    <p:nvPicPr>
                      <p:cNvPr id="62487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4392613"/>
                        <a:ext cx="3132138" cy="1914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490" name="Object 26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5292725" y="1844675"/>
          <a:ext cx="3024188" cy="188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68" name="Формула" r:id="rId7" imgW="1346200" imgH="838200" progId="Equation.3">
                  <p:embed/>
                </p:oleObj>
              </mc:Choice>
              <mc:Fallback>
                <p:oleObj name="Формула" r:id="rId7" imgW="1346200" imgH="838200" progId="Equation.3">
                  <p:embed/>
                  <p:pic>
                    <p:nvPicPr>
                      <p:cNvPr id="6249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5" y="1844675"/>
                        <a:ext cx="3024188" cy="1882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479" name="Object 15"/>
          <p:cNvGraphicFramePr>
            <a:graphicFrameLocks noChangeAspect="1"/>
          </p:cNvGraphicFramePr>
          <p:nvPr/>
        </p:nvGraphicFramePr>
        <p:xfrm>
          <a:off x="361950" y="1557338"/>
          <a:ext cx="2373313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69" name="Формула" r:id="rId9" imgW="888614" imgH="393529" progId="Equation.3">
                  <p:embed/>
                </p:oleObj>
              </mc:Choice>
              <mc:Fallback>
                <p:oleObj name="Формула" r:id="rId9" imgW="888614" imgH="393529" progId="Equation.3">
                  <p:embed/>
                  <p:pic>
                    <p:nvPicPr>
                      <p:cNvPr id="62479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" y="1557338"/>
                        <a:ext cx="2373313" cy="1050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484" name="Object 20"/>
          <p:cNvGraphicFramePr>
            <a:graphicFrameLocks noChangeAspect="1"/>
          </p:cNvGraphicFramePr>
          <p:nvPr/>
        </p:nvGraphicFramePr>
        <p:xfrm>
          <a:off x="215900" y="2781300"/>
          <a:ext cx="2554288" cy="1243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70" name="Формула" r:id="rId11" imgW="939800" imgH="457200" progId="Equation.3">
                  <p:embed/>
                </p:oleObj>
              </mc:Choice>
              <mc:Fallback>
                <p:oleObj name="Формула" r:id="rId11" imgW="939800" imgH="457200" progId="Equation.3">
                  <p:embed/>
                  <p:pic>
                    <p:nvPicPr>
                      <p:cNvPr id="62484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5900" y="2781300"/>
                        <a:ext cx="2554288" cy="1243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492" name="Object 28"/>
          <p:cNvGraphicFramePr>
            <a:graphicFrameLocks noChangeAspect="1"/>
          </p:cNvGraphicFramePr>
          <p:nvPr/>
        </p:nvGraphicFramePr>
        <p:xfrm>
          <a:off x="4103688" y="3860800"/>
          <a:ext cx="5040312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71" name="Формула" r:id="rId13" imgW="1803400" imgH="393700" progId="Equation.3">
                  <p:embed/>
                </p:oleObj>
              </mc:Choice>
              <mc:Fallback>
                <p:oleObj name="Формула" r:id="rId13" imgW="1803400" imgH="393700" progId="Equation.3">
                  <p:embed/>
                  <p:pic>
                    <p:nvPicPr>
                      <p:cNvPr id="62492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03688" y="3860800"/>
                        <a:ext cx="5040312" cy="908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494" name="Object 30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4211638" y="5084763"/>
          <a:ext cx="4537075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72" name="Формула" r:id="rId15" imgW="1663700" imgH="393700" progId="Equation.3">
                  <p:embed/>
                </p:oleObj>
              </mc:Choice>
              <mc:Fallback>
                <p:oleObj name="Формула" r:id="rId15" imgW="1663700" imgH="393700" progId="Equation.3">
                  <p:embed/>
                  <p:pic>
                    <p:nvPicPr>
                      <p:cNvPr id="62494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638" y="5084763"/>
                        <a:ext cx="4537075" cy="1073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2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2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62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62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62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62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8" name="Object 4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1042988" y="549275"/>
          <a:ext cx="5184775" cy="1225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86" name="Формула" r:id="rId3" imgW="1663700" imgH="393700" progId="Equation.3">
                  <p:embed/>
                </p:oleObj>
              </mc:Choice>
              <mc:Fallback>
                <p:oleObj name="Формула" r:id="rId3" imgW="1663700" imgH="393700" progId="Equation.3">
                  <p:embed/>
                  <p:pic>
                    <p:nvPicPr>
                      <p:cNvPr id="6758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549275"/>
                        <a:ext cx="5184775" cy="1225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591" name="Object 7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042988" y="1844675"/>
          <a:ext cx="5545137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87" name="Формула" r:id="rId5" imgW="1625600" imgH="203200" progId="Equation.3">
                  <p:embed/>
                </p:oleObj>
              </mc:Choice>
              <mc:Fallback>
                <p:oleObj name="Формула" r:id="rId5" imgW="1625600" imgH="203200" progId="Equation.3">
                  <p:embed/>
                  <p:pic>
                    <p:nvPicPr>
                      <p:cNvPr id="6759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1844675"/>
                        <a:ext cx="5545137" cy="692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594" name="Object 10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692275" y="2636838"/>
          <a:ext cx="5111750" cy="73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88" name="Формула" r:id="rId7" imgW="1422400" imgH="203200" progId="Equation.3">
                  <p:embed/>
                </p:oleObj>
              </mc:Choice>
              <mc:Fallback>
                <p:oleObj name="Формула" r:id="rId7" imgW="1422400" imgH="203200" progId="Equation.3">
                  <p:embed/>
                  <p:pic>
                    <p:nvPicPr>
                      <p:cNvPr id="67594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2636838"/>
                        <a:ext cx="5111750" cy="730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590" name="Text Box 6"/>
          <p:cNvSpPr txBox="1">
            <a:spLocks noChangeArrowheads="1"/>
          </p:cNvSpPr>
          <p:nvPr/>
        </p:nvSpPr>
        <p:spPr bwMode="auto">
          <a:xfrm>
            <a:off x="755650" y="0"/>
            <a:ext cx="7416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800" i="1"/>
              <a:t>Найдём все «неподходящие» </a:t>
            </a:r>
            <a:r>
              <a:rPr lang="en-US" sz="2800" i="1"/>
              <a:t>n</a:t>
            </a:r>
            <a:r>
              <a:rPr lang="ru-RU" sz="2800" i="1"/>
              <a:t>.</a:t>
            </a:r>
          </a:p>
        </p:txBody>
      </p:sp>
      <p:graphicFrame>
        <p:nvGraphicFramePr>
          <p:cNvPr id="67597" name="Object 13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1908175" y="3429000"/>
          <a:ext cx="4681538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89" name="Формула" r:id="rId9" imgW="1307532" imgH="203112" progId="Equation.3">
                  <p:embed/>
                </p:oleObj>
              </mc:Choice>
              <mc:Fallback>
                <p:oleObj name="Формула" r:id="rId9" imgW="1307532" imgH="203112" progId="Equation.3">
                  <p:embed/>
                  <p:pic>
                    <p:nvPicPr>
                      <p:cNvPr id="67597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8175" y="3429000"/>
                        <a:ext cx="4681538" cy="727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600" name="Object 16"/>
          <p:cNvGraphicFramePr>
            <a:graphicFrameLocks noChangeAspect="1"/>
          </p:cNvGraphicFramePr>
          <p:nvPr/>
        </p:nvGraphicFramePr>
        <p:xfrm>
          <a:off x="2195513" y="4149725"/>
          <a:ext cx="4248150" cy="1304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90" name="Формула" r:id="rId11" imgW="1282700" imgH="393700" progId="Equation.3">
                  <p:embed/>
                </p:oleObj>
              </mc:Choice>
              <mc:Fallback>
                <p:oleObj name="Формула" r:id="rId11" imgW="1282700" imgH="393700" progId="Equation.3">
                  <p:embed/>
                  <p:pic>
                    <p:nvPicPr>
                      <p:cNvPr id="6760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513" y="4149725"/>
                        <a:ext cx="4248150" cy="1304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601" name="Object 17"/>
          <p:cNvGraphicFramePr>
            <a:graphicFrameLocks noChangeAspect="1"/>
          </p:cNvGraphicFramePr>
          <p:nvPr/>
        </p:nvGraphicFramePr>
        <p:xfrm>
          <a:off x="1476375" y="5373688"/>
          <a:ext cx="4824413" cy="1258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91" name="Формула" r:id="rId13" imgW="1511300" imgH="393700" progId="Equation.3">
                  <p:embed/>
                </p:oleObj>
              </mc:Choice>
              <mc:Fallback>
                <p:oleObj name="Формула" r:id="rId13" imgW="1511300" imgH="393700" progId="Equation.3">
                  <p:embed/>
                  <p:pic>
                    <p:nvPicPr>
                      <p:cNvPr id="67601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5373688"/>
                        <a:ext cx="4824413" cy="1258887"/>
                      </a:xfrm>
                      <a:prstGeom prst="rect">
                        <a:avLst/>
                      </a:prstGeom>
                      <a:solidFill>
                        <a:srgbClr val="FFCC99"/>
                      </a:solidFill>
                      <a:ln w="603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7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67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67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67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67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12" name="Object 8"/>
          <p:cNvGraphicFramePr>
            <a:graphicFrameLocks noChangeAspect="1"/>
          </p:cNvGraphicFramePr>
          <p:nvPr/>
        </p:nvGraphicFramePr>
        <p:xfrm>
          <a:off x="4211638" y="0"/>
          <a:ext cx="4248150" cy="1106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30" name="Формула" r:id="rId3" imgW="1511300" imgH="393700" progId="Equation.3">
                  <p:embed/>
                </p:oleObj>
              </mc:Choice>
              <mc:Fallback>
                <p:oleObj name="Формула" r:id="rId3" imgW="1511300" imgH="393700" progId="Equation.3">
                  <p:embed/>
                  <p:pic>
                    <p:nvPicPr>
                      <p:cNvPr id="72712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638" y="0"/>
                        <a:ext cx="4248150" cy="1106488"/>
                      </a:xfrm>
                      <a:prstGeom prst="rect">
                        <a:avLst/>
                      </a:prstGeom>
                      <a:solidFill>
                        <a:srgbClr val="FFCC99"/>
                      </a:solidFill>
                      <a:ln w="476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90" name="Object 86"/>
          <p:cNvGraphicFramePr>
            <a:graphicFrameLocks noChangeAspect="1"/>
          </p:cNvGraphicFramePr>
          <p:nvPr/>
        </p:nvGraphicFramePr>
        <p:xfrm>
          <a:off x="4716463" y="1341438"/>
          <a:ext cx="2736850" cy="85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31" name="Формула" r:id="rId5" imgW="647419" imgH="203112" progId="Equation.3">
                  <p:embed/>
                </p:oleObj>
              </mc:Choice>
              <mc:Fallback>
                <p:oleObj name="Формула" r:id="rId5" imgW="647419" imgH="203112" progId="Equation.3">
                  <p:embed/>
                  <p:pic>
                    <p:nvPicPr>
                      <p:cNvPr id="72790" name="Object 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463" y="1341438"/>
                        <a:ext cx="2736850" cy="858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834" name="Rectangle 130"/>
          <p:cNvSpPr>
            <a:spLocks noChangeArrowheads="1"/>
          </p:cNvSpPr>
          <p:nvPr/>
        </p:nvSpPr>
        <p:spPr bwMode="auto">
          <a:xfrm>
            <a:off x="5148263" y="3068638"/>
            <a:ext cx="360362" cy="792162"/>
          </a:xfrm>
          <a:prstGeom prst="rect">
            <a:avLst/>
          </a:prstGeom>
          <a:solidFill>
            <a:srgbClr val="99CC00">
              <a:alpha val="29019"/>
            </a:srgbClr>
          </a:solidFill>
          <a:ln w="47625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ru-RU" sz="4400" i="1"/>
          </a:p>
        </p:txBody>
      </p:sp>
      <p:sp>
        <p:nvSpPr>
          <p:cNvPr id="72835" name="Rectangle 131"/>
          <p:cNvSpPr>
            <a:spLocks noChangeArrowheads="1"/>
          </p:cNvSpPr>
          <p:nvPr/>
        </p:nvSpPr>
        <p:spPr bwMode="auto">
          <a:xfrm>
            <a:off x="6011863" y="2852738"/>
            <a:ext cx="358775" cy="720725"/>
          </a:xfrm>
          <a:prstGeom prst="rect">
            <a:avLst/>
          </a:prstGeom>
          <a:solidFill>
            <a:srgbClr val="99CC00">
              <a:alpha val="29019"/>
            </a:srgbClr>
          </a:solidFill>
          <a:ln w="47625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ru-RU" sz="4400" i="1"/>
          </a:p>
        </p:txBody>
      </p:sp>
      <p:sp>
        <p:nvSpPr>
          <p:cNvPr id="72833" name="Rectangle 129"/>
          <p:cNvSpPr>
            <a:spLocks noChangeArrowheads="1"/>
          </p:cNvSpPr>
          <p:nvPr/>
        </p:nvSpPr>
        <p:spPr bwMode="auto">
          <a:xfrm>
            <a:off x="5724525" y="1412875"/>
            <a:ext cx="1512888" cy="792163"/>
          </a:xfrm>
          <a:prstGeom prst="rect">
            <a:avLst/>
          </a:prstGeom>
          <a:solidFill>
            <a:srgbClr val="99CC00">
              <a:alpha val="29019"/>
            </a:srgbClr>
          </a:solidFill>
          <a:ln w="47625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ru-RU" sz="4400" i="1"/>
          </a:p>
        </p:txBody>
      </p:sp>
      <p:sp>
        <p:nvSpPr>
          <p:cNvPr id="72829" name="Rectangle 125"/>
          <p:cNvSpPr>
            <a:spLocks noChangeArrowheads="1"/>
          </p:cNvSpPr>
          <p:nvPr/>
        </p:nvSpPr>
        <p:spPr bwMode="auto">
          <a:xfrm>
            <a:off x="1692275" y="2708275"/>
            <a:ext cx="431800" cy="719138"/>
          </a:xfrm>
          <a:prstGeom prst="rect">
            <a:avLst/>
          </a:prstGeom>
          <a:solidFill>
            <a:srgbClr val="FFCC99">
              <a:alpha val="45882"/>
            </a:srgbClr>
          </a:solidFill>
          <a:ln w="476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ru-RU" sz="4400" i="1"/>
          </a:p>
        </p:txBody>
      </p:sp>
      <p:sp>
        <p:nvSpPr>
          <p:cNvPr id="72830" name="Rectangle 126"/>
          <p:cNvSpPr>
            <a:spLocks noChangeArrowheads="1"/>
          </p:cNvSpPr>
          <p:nvPr/>
        </p:nvSpPr>
        <p:spPr bwMode="auto">
          <a:xfrm>
            <a:off x="1042988" y="2997200"/>
            <a:ext cx="431800" cy="719138"/>
          </a:xfrm>
          <a:prstGeom prst="rect">
            <a:avLst/>
          </a:prstGeom>
          <a:solidFill>
            <a:srgbClr val="FFCC99">
              <a:alpha val="45882"/>
            </a:srgbClr>
          </a:solidFill>
          <a:ln w="476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ru-RU" sz="4400" i="1"/>
          </a:p>
        </p:txBody>
      </p:sp>
      <p:sp>
        <p:nvSpPr>
          <p:cNvPr id="72828" name="Rectangle 124"/>
          <p:cNvSpPr>
            <a:spLocks noChangeArrowheads="1"/>
          </p:cNvSpPr>
          <p:nvPr/>
        </p:nvSpPr>
        <p:spPr bwMode="auto">
          <a:xfrm>
            <a:off x="1187450" y="5661025"/>
            <a:ext cx="1081088" cy="719138"/>
          </a:xfrm>
          <a:prstGeom prst="rect">
            <a:avLst/>
          </a:prstGeom>
          <a:solidFill>
            <a:srgbClr val="FFCC99">
              <a:alpha val="45882"/>
            </a:srgbClr>
          </a:solidFill>
          <a:ln w="476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ru-RU" sz="4400" i="1"/>
          </a:p>
        </p:txBody>
      </p:sp>
      <p:graphicFrame>
        <p:nvGraphicFramePr>
          <p:cNvPr id="72718" name="Object 14"/>
          <p:cNvGraphicFramePr>
            <a:graphicFrameLocks noChangeAspect="1"/>
          </p:cNvGraphicFramePr>
          <p:nvPr/>
        </p:nvGraphicFramePr>
        <p:xfrm>
          <a:off x="395288" y="5805488"/>
          <a:ext cx="2049462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32" name="Формула" r:id="rId7" imgW="634725" imgH="190417" progId="Equation.3">
                  <p:embed/>
                </p:oleObj>
              </mc:Choice>
              <mc:Fallback>
                <p:oleObj name="Формула" r:id="rId7" imgW="634725" imgH="190417" progId="Equation.3">
                  <p:embed/>
                  <p:pic>
                    <p:nvPicPr>
                      <p:cNvPr id="72718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5805488"/>
                        <a:ext cx="2049462" cy="615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31" name="Object 27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50825" y="1484313"/>
          <a:ext cx="2160588" cy="1239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33" name="Формула" r:id="rId9" imgW="685800" imgH="393700" progId="Equation.3">
                  <p:embed/>
                </p:oleObj>
              </mc:Choice>
              <mc:Fallback>
                <p:oleObj name="Формула" r:id="rId9" imgW="685800" imgH="393700" progId="Equation.3">
                  <p:embed/>
                  <p:pic>
                    <p:nvPicPr>
                      <p:cNvPr id="72731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1484313"/>
                        <a:ext cx="2160588" cy="1239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822" name="Object 118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5003800" y="4457700"/>
          <a:ext cx="3024188" cy="769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34" name="Формула" r:id="rId11" imgW="698197" imgH="177723" progId="Equation.3">
                  <p:embed/>
                </p:oleObj>
              </mc:Choice>
              <mc:Fallback>
                <p:oleObj name="Формула" r:id="rId11" imgW="698197" imgH="177723" progId="Equation.3">
                  <p:embed/>
                  <p:pic>
                    <p:nvPicPr>
                      <p:cNvPr id="72822" name="Object 1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3800" y="4457700"/>
                        <a:ext cx="3024188" cy="769938"/>
                      </a:xfrm>
                      <a:prstGeom prst="rect">
                        <a:avLst/>
                      </a:prstGeom>
                      <a:solidFill>
                        <a:srgbClr val="FFCC99"/>
                      </a:solidFill>
                      <a:ln w="476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14" name="Object 10"/>
          <p:cNvGraphicFramePr>
            <a:graphicFrameLocks noChangeAspect="1"/>
          </p:cNvGraphicFramePr>
          <p:nvPr/>
        </p:nvGraphicFramePr>
        <p:xfrm>
          <a:off x="250825" y="260350"/>
          <a:ext cx="2593975" cy="1341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35" name="Формула" r:id="rId13" imgW="761669" imgH="393529" progId="Equation.3">
                  <p:embed/>
                </p:oleObj>
              </mc:Choice>
              <mc:Fallback>
                <p:oleObj name="Формула" r:id="rId13" imgW="761669" imgH="393529" progId="Equation.3">
                  <p:embed/>
                  <p:pic>
                    <p:nvPicPr>
                      <p:cNvPr id="72714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260350"/>
                        <a:ext cx="2593975" cy="1341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17" name="Object 13"/>
          <p:cNvGraphicFramePr>
            <a:graphicFrameLocks noChangeAspect="1"/>
          </p:cNvGraphicFramePr>
          <p:nvPr/>
        </p:nvGraphicFramePr>
        <p:xfrm>
          <a:off x="179388" y="4076700"/>
          <a:ext cx="2033587" cy="127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36" name="Формула" r:id="rId15" imgW="583947" imgH="393529" progId="Equation.3">
                  <p:embed/>
                </p:oleObj>
              </mc:Choice>
              <mc:Fallback>
                <p:oleObj name="Формула" r:id="rId15" imgW="583947" imgH="393529" progId="Equation.3">
                  <p:embed/>
                  <p:pic>
                    <p:nvPicPr>
                      <p:cNvPr id="72717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4076700"/>
                        <a:ext cx="2033587" cy="1273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825" name="Object 121"/>
          <p:cNvGraphicFramePr>
            <a:graphicFrameLocks noChangeAspect="1"/>
          </p:cNvGraphicFramePr>
          <p:nvPr/>
        </p:nvGraphicFramePr>
        <p:xfrm>
          <a:off x="6948488" y="5229225"/>
          <a:ext cx="1671637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37" name="Формула" r:id="rId17" imgW="748975" imgH="203112" progId="Equation.3">
                  <p:embed/>
                </p:oleObj>
              </mc:Choice>
              <mc:Fallback>
                <p:oleObj name="Формула" r:id="rId17" imgW="748975" imgH="203112" progId="Equation.3">
                  <p:embed/>
                  <p:pic>
                    <p:nvPicPr>
                      <p:cNvPr id="72825" name="Object 1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8488" y="5229225"/>
                        <a:ext cx="1671637" cy="54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831" name="Line 127"/>
          <p:cNvSpPr>
            <a:spLocks noChangeShapeType="1"/>
          </p:cNvSpPr>
          <p:nvPr/>
        </p:nvSpPr>
        <p:spPr bwMode="auto">
          <a:xfrm flipH="1" flipV="1">
            <a:off x="1258888" y="3716338"/>
            <a:ext cx="360362" cy="1944687"/>
          </a:xfrm>
          <a:prstGeom prst="line">
            <a:avLst/>
          </a:prstGeom>
          <a:noFill/>
          <a:ln w="603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832" name="Line 128"/>
          <p:cNvSpPr>
            <a:spLocks noChangeShapeType="1"/>
          </p:cNvSpPr>
          <p:nvPr/>
        </p:nvSpPr>
        <p:spPr bwMode="auto">
          <a:xfrm flipV="1">
            <a:off x="1835150" y="3357563"/>
            <a:ext cx="71438" cy="2376487"/>
          </a:xfrm>
          <a:prstGeom prst="line">
            <a:avLst/>
          </a:prstGeom>
          <a:noFill/>
          <a:ln w="603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836" name="Line 132"/>
          <p:cNvSpPr>
            <a:spLocks noChangeShapeType="1"/>
          </p:cNvSpPr>
          <p:nvPr/>
        </p:nvSpPr>
        <p:spPr bwMode="auto">
          <a:xfrm flipH="1">
            <a:off x="5219700" y="2133600"/>
            <a:ext cx="647700" cy="1079500"/>
          </a:xfrm>
          <a:prstGeom prst="line">
            <a:avLst/>
          </a:prstGeom>
          <a:noFill/>
          <a:ln w="603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837" name="Line 133"/>
          <p:cNvSpPr>
            <a:spLocks noChangeShapeType="1"/>
          </p:cNvSpPr>
          <p:nvPr/>
        </p:nvSpPr>
        <p:spPr bwMode="auto">
          <a:xfrm flipH="1">
            <a:off x="6227763" y="2133600"/>
            <a:ext cx="431800" cy="792163"/>
          </a:xfrm>
          <a:prstGeom prst="line">
            <a:avLst/>
          </a:prstGeom>
          <a:noFill/>
          <a:ln w="603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838" name="Rectangle 134"/>
          <p:cNvSpPr>
            <a:spLocks noChangeArrowheads="1"/>
          </p:cNvSpPr>
          <p:nvPr/>
        </p:nvSpPr>
        <p:spPr bwMode="auto">
          <a:xfrm>
            <a:off x="4284663" y="5949950"/>
            <a:ext cx="43989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sz="3200" i="1"/>
              <a:t>Все «неподходящие» </a:t>
            </a:r>
            <a:r>
              <a:rPr lang="en-US" sz="3200" i="1"/>
              <a:t>n</a:t>
            </a:r>
            <a:endParaRPr lang="ru-RU" sz="3200" i="1"/>
          </a:p>
        </p:txBody>
      </p:sp>
      <p:sp>
        <p:nvSpPr>
          <p:cNvPr id="72839" name="Oval 135"/>
          <p:cNvSpPr>
            <a:spLocks noChangeArrowheads="1"/>
          </p:cNvSpPr>
          <p:nvPr/>
        </p:nvSpPr>
        <p:spPr bwMode="auto">
          <a:xfrm>
            <a:off x="323850" y="2636838"/>
            <a:ext cx="3024188" cy="1419225"/>
          </a:xfrm>
          <a:prstGeom prst="ellipse">
            <a:avLst/>
          </a:prstGeom>
          <a:noFill/>
          <a:ln w="6032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ru-RU" sz="4400" i="1"/>
          </a:p>
        </p:txBody>
      </p:sp>
      <p:sp>
        <p:nvSpPr>
          <p:cNvPr id="72840" name="Oval 136"/>
          <p:cNvSpPr>
            <a:spLocks noChangeArrowheads="1"/>
          </p:cNvSpPr>
          <p:nvPr/>
        </p:nvSpPr>
        <p:spPr bwMode="auto">
          <a:xfrm>
            <a:off x="4572000" y="1125538"/>
            <a:ext cx="3024188" cy="1419225"/>
          </a:xfrm>
          <a:prstGeom prst="ellipse">
            <a:avLst/>
          </a:prstGeom>
          <a:noFill/>
          <a:ln w="6032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ru-RU" sz="4400" i="1"/>
          </a:p>
        </p:txBody>
      </p:sp>
      <p:graphicFrame>
        <p:nvGraphicFramePr>
          <p:cNvPr id="72841" name="Object 137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2771775" y="333375"/>
          <a:ext cx="1152525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38" name="Формула" r:id="rId19" imgW="418918" imgH="406224" progId="Equation.3">
                  <p:embed/>
                </p:oleObj>
              </mc:Choice>
              <mc:Fallback>
                <p:oleObj name="Формула" r:id="rId19" imgW="418918" imgH="406224" progId="Equation.3">
                  <p:embed/>
                  <p:pic>
                    <p:nvPicPr>
                      <p:cNvPr id="72841" name="Object 1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775" y="333375"/>
                        <a:ext cx="1152525" cy="111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844" name="Object 140"/>
          <p:cNvGraphicFramePr>
            <a:graphicFrameLocks noChangeAspect="1"/>
          </p:cNvGraphicFramePr>
          <p:nvPr/>
        </p:nvGraphicFramePr>
        <p:xfrm>
          <a:off x="2371725" y="4114800"/>
          <a:ext cx="976313" cy="1146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39" name="Формула" r:id="rId21" imgW="418918" imgH="406224" progId="Equation.3">
                  <p:embed/>
                </p:oleObj>
              </mc:Choice>
              <mc:Fallback>
                <p:oleObj name="Формула" r:id="rId21" imgW="418918" imgH="406224" progId="Equation.3">
                  <p:embed/>
                  <p:pic>
                    <p:nvPicPr>
                      <p:cNvPr id="72844" name="Object 1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1725" y="4114800"/>
                        <a:ext cx="976313" cy="1146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85" name="Object 81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395288" y="2852738"/>
          <a:ext cx="2447925" cy="1149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40" name="Формула" r:id="rId23" imgW="837836" imgH="393529" progId="Equation.3">
                  <p:embed/>
                </p:oleObj>
              </mc:Choice>
              <mc:Fallback>
                <p:oleObj name="Формула" r:id="rId23" imgW="837836" imgH="393529" progId="Equation.3">
                  <p:embed/>
                  <p:pic>
                    <p:nvPicPr>
                      <p:cNvPr id="72785" name="Object 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2852738"/>
                        <a:ext cx="2447925" cy="1149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72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2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72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0.04329 L 3.05556E-6 0.1588 " pathEditMode="relative" ptsTypes="AA">
                                      <p:cBhvr>
                                        <p:cTn id="24" dur="2000" fill="hold"/>
                                        <p:tgtEl>
                                          <p:spTgt spid="728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72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0.1588 L 0.03142 0.3476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728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" y="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72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2000"/>
                                        <p:tgtEl>
                                          <p:spTgt spid="72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72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59259E-6 L 0.03854 0.21041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728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" y="1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2000"/>
                                        <p:tgtEl>
                                          <p:spTgt spid="72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0" dur="2000"/>
                                        <p:tgtEl>
                                          <p:spTgt spid="72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3" dur="2000"/>
                                        <p:tgtEl>
                                          <p:spTgt spid="72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72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72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6" dur="2000"/>
                                        <p:tgtEl>
                                          <p:spTgt spid="72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1" dur="500"/>
                                        <p:tgtEl>
                                          <p:spTgt spid="72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4" dur="500"/>
                                        <p:tgtEl>
                                          <p:spTgt spid="72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0.0625 L 0.004 0.4405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9" dur="2000"/>
                                        <p:tgtEl>
                                          <p:spTgt spid="72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4" dur="2000"/>
                                        <p:tgtEl>
                                          <p:spTgt spid="72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7" dur="2000"/>
                                        <p:tgtEl>
                                          <p:spTgt spid="72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2" dur="500"/>
                                        <p:tgtEl>
                                          <p:spTgt spid="72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5" dur="500"/>
                                        <p:tgtEl>
                                          <p:spTgt spid="72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0" dur="2000"/>
                                        <p:tgtEl>
                                          <p:spTgt spid="72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3" dur="2000"/>
                                        <p:tgtEl>
                                          <p:spTgt spid="72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6" dur="2000"/>
                                        <p:tgtEl>
                                          <p:spTgt spid="72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834" grpId="0" animBg="1"/>
      <p:bldP spid="72835" grpId="0" animBg="1"/>
      <p:bldP spid="72833" grpId="0" animBg="1"/>
      <p:bldP spid="72829" grpId="0" animBg="1"/>
      <p:bldP spid="72830" grpId="0" animBg="1"/>
      <p:bldP spid="72828" grpId="0" animBg="1"/>
      <p:bldP spid="72831" grpId="0" animBg="1"/>
      <p:bldP spid="72832" grpId="0" animBg="1"/>
      <p:bldP spid="72836" grpId="0" animBg="1"/>
      <p:bldP spid="72837" grpId="0" animBg="1"/>
      <p:bldP spid="72838" grpId="0"/>
      <p:bldP spid="72839" grpId="0" animBg="1"/>
      <p:bldP spid="72839" grpId="1" animBg="1"/>
      <p:bldP spid="72840" grpId="0" animBg="1"/>
      <p:bldP spid="72840" grpId="1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43" name="Rectangle 7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Итак,</a:t>
            </a:r>
          </a:p>
        </p:txBody>
      </p:sp>
      <p:graphicFrame>
        <p:nvGraphicFramePr>
          <p:cNvPr id="91140" name="Object 4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395288" y="2781300"/>
          <a:ext cx="3671887" cy="1211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30" name="Формула" r:id="rId3" imgW="1193800" imgH="393700" progId="Equation.3">
                  <p:embed/>
                </p:oleObj>
              </mc:Choice>
              <mc:Fallback>
                <p:oleObj name="Формула" r:id="rId3" imgW="1193800" imgH="393700" progId="Equation.3">
                  <p:embed/>
                  <p:pic>
                    <p:nvPicPr>
                      <p:cNvPr id="9114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2781300"/>
                        <a:ext cx="3671887" cy="1211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142" name="Object 6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011863" y="5300663"/>
          <a:ext cx="2952750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31" name="Формула" r:id="rId5" imgW="1040948" imgH="203112" progId="Equation.3">
                  <p:embed/>
                </p:oleObj>
              </mc:Choice>
              <mc:Fallback>
                <p:oleObj name="Формула" r:id="rId5" imgW="1040948" imgH="203112" progId="Equation.3">
                  <p:embed/>
                  <p:pic>
                    <p:nvPicPr>
                      <p:cNvPr id="9114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1863" y="5300663"/>
                        <a:ext cx="2952750" cy="576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3366FF">
                                <a:alpha val="34901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47625">
                            <a:solidFill>
                              <a:srgbClr val="0000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145" name="Object 9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187450" y="1268413"/>
          <a:ext cx="2592388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32" name="Формула" r:id="rId7" imgW="863225" imgH="393529" progId="Equation.3">
                  <p:embed/>
                </p:oleObj>
              </mc:Choice>
              <mc:Fallback>
                <p:oleObj name="Формула" r:id="rId7" imgW="863225" imgH="393529" progId="Equation.3">
                  <p:embed/>
                  <p:pic>
                    <p:nvPicPr>
                      <p:cNvPr id="91145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1268413"/>
                        <a:ext cx="2592388" cy="1181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147" name="Text Box 11"/>
          <p:cNvSpPr txBox="1">
            <a:spLocks noChangeArrowheads="1"/>
          </p:cNvSpPr>
          <p:nvPr/>
        </p:nvSpPr>
        <p:spPr bwMode="auto">
          <a:xfrm>
            <a:off x="317500" y="5157788"/>
            <a:ext cx="29527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4400" i="1"/>
              <a:t>Ответ:</a:t>
            </a:r>
          </a:p>
        </p:txBody>
      </p:sp>
      <p:graphicFrame>
        <p:nvGraphicFramePr>
          <p:cNvPr id="91148" name="Object 12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3132138" y="4967288"/>
          <a:ext cx="2736850" cy="1116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33" name="Формула" r:id="rId9" imgW="965200" imgH="393700" progId="Equation.3">
                  <p:embed/>
                </p:oleObj>
              </mc:Choice>
              <mc:Fallback>
                <p:oleObj name="Формула" r:id="rId9" imgW="965200" imgH="393700" progId="Equation.3">
                  <p:embed/>
                  <p:pic>
                    <p:nvPicPr>
                      <p:cNvPr id="91148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138" y="4967288"/>
                        <a:ext cx="2736850" cy="11160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150" name="Object 14"/>
          <p:cNvGraphicFramePr>
            <a:graphicFrameLocks noChangeAspect="1"/>
          </p:cNvGraphicFramePr>
          <p:nvPr/>
        </p:nvGraphicFramePr>
        <p:xfrm>
          <a:off x="4211638" y="3141663"/>
          <a:ext cx="3168650" cy="61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34" name="Формула" r:id="rId11" imgW="1040948" imgH="203112" progId="Equation.3">
                  <p:embed/>
                </p:oleObj>
              </mc:Choice>
              <mc:Fallback>
                <p:oleObj name="Формула" r:id="rId11" imgW="1040948" imgH="203112" progId="Equation.3">
                  <p:embed/>
                  <p:pic>
                    <p:nvPicPr>
                      <p:cNvPr id="9115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638" y="3141663"/>
                        <a:ext cx="3168650" cy="617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3366FF">
                                <a:alpha val="34901"/>
                              </a:srgb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47625">
                            <a:solidFill>
                              <a:srgbClr val="0000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1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1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91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91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91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9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3" grpId="0"/>
      <p:bldP spid="9114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Заголовок 1"/>
          <p:cNvSpPr>
            <a:spLocks noGrp="1"/>
          </p:cNvSpPr>
          <p:nvPr>
            <p:ph type="title"/>
          </p:nvPr>
        </p:nvSpPr>
        <p:spPr>
          <a:xfrm>
            <a:off x="539750" y="274638"/>
            <a:ext cx="8147050" cy="5602287"/>
          </a:xfrm>
        </p:spPr>
        <p:txBody>
          <a:bodyPr/>
          <a:lstStyle/>
          <a:p>
            <a:pPr algn="l"/>
            <a:r>
              <a:rPr lang="ru-RU" sz="3200" b="1"/>
              <a:t>Решение тригонометрического уравнения с последующим выбором корней из заданного промежутка эксперты оценивают выполнение задания по следующим критериям:</a:t>
            </a:r>
            <a:r>
              <a:rPr lang="ru-RU" sz="3200"/>
              <a:t/>
            </a:r>
            <a:br>
              <a:rPr lang="ru-RU" sz="3200"/>
            </a:br>
            <a:r>
              <a:rPr lang="ru-RU" sz="3200"/>
              <a:t>- обоснованно получены ответы в обоих пунктах – </a:t>
            </a:r>
            <a:r>
              <a:rPr lang="ru-RU" sz="3200" b="1" i="1" u="sng"/>
              <a:t>2 балла </a:t>
            </a:r>
            <a:r>
              <a:rPr lang="ru-RU" sz="3200"/>
              <a:t>(это макс. балл);</a:t>
            </a:r>
            <a:br>
              <a:rPr lang="ru-RU" sz="3200"/>
            </a:br>
            <a:r>
              <a:rPr lang="ru-RU" sz="3200"/>
              <a:t>- обосновано решение в пункте а или б –</a:t>
            </a:r>
            <a:br>
              <a:rPr lang="ru-RU" sz="3200"/>
            </a:br>
            <a:r>
              <a:rPr lang="ru-RU" sz="3200"/>
              <a:t> </a:t>
            </a:r>
            <a:r>
              <a:rPr lang="ru-RU" sz="3200" b="1" i="1" u="sng"/>
              <a:t>1 балл;</a:t>
            </a:r>
            <a:r>
              <a:rPr lang="ru-RU" sz="3200"/>
              <a:t/>
            </a:r>
            <a:br>
              <a:rPr lang="ru-RU" sz="3200"/>
            </a:br>
            <a:r>
              <a:rPr lang="ru-RU" sz="3200"/>
              <a:t>- решение не соответствует ни одному из критериев, перечисленных выше – </a:t>
            </a:r>
            <a:r>
              <a:rPr lang="ru-RU" sz="3200" b="1" i="1" u="sng"/>
              <a:t>0 баллов</a:t>
            </a:r>
            <a:r>
              <a:rPr lang="ru-RU" sz="3200"/>
              <a:t>. 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750" y="5876925"/>
            <a:ext cx="8147050" cy="249238"/>
          </a:xfrm>
        </p:spPr>
        <p:txBody>
          <a:bodyPr rtlCol="0">
            <a:normAutofit fontScale="3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67250"/>
          </a:xfrm>
        </p:spPr>
        <p:txBody>
          <a:bodyPr/>
          <a:lstStyle/>
          <a:p>
            <a:r>
              <a:rPr lang="ru-RU" sz="3600"/>
              <a:t>«Вы - талантливые дети! Когда – нибудь вы сами приятно поразитесь, какие вы умные, как много вы сумеете, если будете постоянно работать над собой…»</a:t>
            </a:r>
            <a:br>
              <a:rPr lang="ru-RU" sz="3600"/>
            </a:br>
            <a:r>
              <a:rPr lang="ru-RU" sz="3600"/>
              <a:t>                                               </a:t>
            </a:r>
            <a:r>
              <a:rPr lang="ru-RU" sz="3200"/>
              <a:t>Жан-Жак Руссо</a:t>
            </a:r>
          </a:p>
        </p:txBody>
      </p:sp>
      <p:pic>
        <p:nvPicPr>
          <p:cNvPr id="71682" name="Содержимое 3" descr="File:Jean-Jacques Rousseau (painted portrait)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3573463"/>
            <a:ext cx="2665412" cy="30956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3">
            <a:extLst>
              <a:ext uri="{FF2B5EF4-FFF2-40B4-BE49-F238E27FC236}">
                <a16:creationId xmlns:a16="http://schemas.microsoft.com/office/drawing/2014/main" id="{0195D32A-007E-4EBA-8083-30468D272D4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altLang="ru-RU" sz="4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Уравнение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73" name="Rectangle 3"/>
          <p:cNvSpPr>
            <a:spLocks noChangeArrowheads="1"/>
          </p:cNvSpPr>
          <p:nvPr/>
        </p:nvSpPr>
        <p:spPr bwMode="auto">
          <a:xfrm>
            <a:off x="533400" y="228600"/>
            <a:ext cx="3200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>
                <a:latin typeface="Calibri" pitchFamily="34" charset="0"/>
              </a:rPr>
              <a:t>а). </a:t>
            </a:r>
            <a:r>
              <a:rPr lang="en-US">
                <a:latin typeface="Calibri" pitchFamily="34" charset="0"/>
              </a:rPr>
              <a:t> </a:t>
            </a:r>
            <a:r>
              <a:rPr lang="ru-RU">
                <a:latin typeface="Calibri" pitchFamily="34" charset="0"/>
              </a:rPr>
              <a:t>Решите уравнение</a:t>
            </a:r>
          </a:p>
        </p:txBody>
      </p:sp>
      <p:sp>
        <p:nvSpPr>
          <p:cNvPr id="45074" name="Rectangle 25"/>
          <p:cNvSpPr>
            <a:spLocks noChangeArrowheads="1"/>
          </p:cNvSpPr>
          <p:nvPr/>
        </p:nvSpPr>
        <p:spPr bwMode="auto">
          <a:xfrm>
            <a:off x="4114800" y="152400"/>
            <a:ext cx="502920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>
                <a:latin typeface="Calibri" pitchFamily="34" charset="0"/>
              </a:rPr>
              <a:t>б). Найдите все корни этого уравнения, </a:t>
            </a:r>
          </a:p>
          <a:p>
            <a:endParaRPr lang="ru-RU" sz="1000">
              <a:latin typeface="Calibri" pitchFamily="34" charset="0"/>
            </a:endParaRPr>
          </a:p>
          <a:p>
            <a:r>
              <a:rPr lang="ru-RU">
                <a:latin typeface="Calibri" pitchFamily="34" charset="0"/>
              </a:rPr>
              <a:t>принадлежащие отрезку </a:t>
            </a:r>
          </a:p>
        </p:txBody>
      </p:sp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6934200" y="457200"/>
          <a:ext cx="140335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38" name="Формула" r:id="rId3" imgW="634680" imgH="431640" progId="Equation.3">
                  <p:embed/>
                </p:oleObj>
              </mc:Choice>
              <mc:Fallback>
                <p:oleObj name="Формула" r:id="rId3" imgW="634680" imgH="4316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34200" y="457200"/>
                        <a:ext cx="1403350" cy="762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29" name="Object 3"/>
          <p:cNvGraphicFramePr>
            <a:graphicFrameLocks noChangeAspect="1"/>
          </p:cNvGraphicFramePr>
          <p:nvPr/>
        </p:nvGraphicFramePr>
        <p:xfrm>
          <a:off x="304800" y="1600200"/>
          <a:ext cx="4157663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39" name="Формула" r:id="rId5" imgW="1879560" imgH="177480" progId="Equation.3">
                  <p:embed/>
                </p:oleObj>
              </mc:Choice>
              <mc:Fallback>
                <p:oleObj name="Формула" r:id="rId5" imgW="1879560" imgH="177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1600200"/>
                        <a:ext cx="4157663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03" name="Object 4"/>
          <p:cNvGraphicFramePr>
            <a:graphicFrameLocks noChangeAspect="1"/>
          </p:cNvGraphicFramePr>
          <p:nvPr/>
        </p:nvGraphicFramePr>
        <p:xfrm>
          <a:off x="304800" y="2112963"/>
          <a:ext cx="3821113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40" name="Формула" r:id="rId7" imgW="1726920" imgH="215640" progId="Equation.3">
                  <p:embed/>
                </p:oleObj>
              </mc:Choice>
              <mc:Fallback>
                <p:oleObj name="Формула" r:id="rId7" imgW="1726920" imgH="2156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2112963"/>
                        <a:ext cx="3821113" cy="477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04" name="Object 5"/>
          <p:cNvGraphicFramePr>
            <a:graphicFrameLocks noChangeAspect="1"/>
          </p:cNvGraphicFramePr>
          <p:nvPr/>
        </p:nvGraphicFramePr>
        <p:xfrm>
          <a:off x="630238" y="2667000"/>
          <a:ext cx="4384675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41" name="Формула" r:id="rId9" imgW="1981080" imgH="215640" progId="Equation.3">
                  <p:embed/>
                </p:oleObj>
              </mc:Choice>
              <mc:Fallback>
                <p:oleObj name="Формула" r:id="rId9" imgW="1981080" imgH="2156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238" y="2667000"/>
                        <a:ext cx="4384675" cy="477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06" name="Object 6"/>
          <p:cNvGraphicFramePr>
            <a:graphicFrameLocks noChangeAspect="1"/>
          </p:cNvGraphicFramePr>
          <p:nvPr/>
        </p:nvGraphicFramePr>
        <p:xfrm>
          <a:off x="533400" y="2692400"/>
          <a:ext cx="16002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42" name="Формула" r:id="rId11" imgW="723600" imgH="215640" progId="Equation.3">
                  <p:embed/>
                </p:oleObj>
              </mc:Choice>
              <mc:Fallback>
                <p:oleObj name="Формула" r:id="rId11" imgW="723600" imgH="2156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2692400"/>
                        <a:ext cx="16002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07" name="Object 7"/>
          <p:cNvGraphicFramePr>
            <a:graphicFrameLocks noChangeAspect="1"/>
          </p:cNvGraphicFramePr>
          <p:nvPr/>
        </p:nvGraphicFramePr>
        <p:xfrm>
          <a:off x="292100" y="2705100"/>
          <a:ext cx="307975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43" name="Формула" r:id="rId13" imgW="139680" imgH="203040" progId="Equation.3">
                  <p:embed/>
                </p:oleObj>
              </mc:Choice>
              <mc:Fallback>
                <p:oleObj name="Формула" r:id="rId13" imgW="139680" imgH="2030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100" y="2705100"/>
                        <a:ext cx="307975" cy="449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08" name="Object 8"/>
          <p:cNvGraphicFramePr>
            <a:graphicFrameLocks noChangeAspect="1"/>
          </p:cNvGraphicFramePr>
          <p:nvPr/>
        </p:nvGraphicFramePr>
        <p:xfrm>
          <a:off x="381000" y="3352800"/>
          <a:ext cx="3316288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44" name="Формула" r:id="rId15" imgW="1498320" imgH="215640" progId="Equation.3">
                  <p:embed/>
                </p:oleObj>
              </mc:Choice>
              <mc:Fallback>
                <p:oleObj name="Формула" r:id="rId15" imgW="1498320" imgH="2156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3352800"/>
                        <a:ext cx="3316288" cy="477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09" name="Object 9"/>
          <p:cNvGraphicFramePr>
            <a:graphicFrameLocks noChangeAspect="1"/>
          </p:cNvGraphicFramePr>
          <p:nvPr/>
        </p:nvGraphicFramePr>
        <p:xfrm>
          <a:off x="2743200" y="3886200"/>
          <a:ext cx="1573213" cy="871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45" name="Формула" r:id="rId17" imgW="711000" imgH="393480" progId="Equation.3">
                  <p:embed/>
                </p:oleObj>
              </mc:Choice>
              <mc:Fallback>
                <p:oleObj name="Формула" r:id="rId17" imgW="711000" imgH="39348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3886200"/>
                        <a:ext cx="1573213" cy="871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10" name="Object 10"/>
          <p:cNvGraphicFramePr>
            <a:graphicFrameLocks noChangeAspect="1"/>
          </p:cNvGraphicFramePr>
          <p:nvPr/>
        </p:nvGraphicFramePr>
        <p:xfrm>
          <a:off x="457200" y="4038600"/>
          <a:ext cx="115252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46" name="Формула" r:id="rId19" imgW="520560" imgH="177480" progId="Equation.3">
                  <p:embed/>
                </p:oleObj>
              </mc:Choice>
              <mc:Fallback>
                <p:oleObj name="Формула" r:id="rId19" imgW="520560" imgH="17748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4038600"/>
                        <a:ext cx="1152525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11" name="Object 11"/>
          <p:cNvGraphicFramePr>
            <a:graphicFrameLocks noChangeAspect="1"/>
          </p:cNvGraphicFramePr>
          <p:nvPr/>
        </p:nvGraphicFramePr>
        <p:xfrm>
          <a:off x="381000" y="4648200"/>
          <a:ext cx="1687513" cy="871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47" name="Формула" r:id="rId21" imgW="761760" imgH="393480" progId="Equation.3">
                  <p:embed/>
                </p:oleObj>
              </mc:Choice>
              <mc:Fallback>
                <p:oleObj name="Формула" r:id="rId21" imgW="761760" imgH="39348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4648200"/>
                        <a:ext cx="1687513" cy="871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13" name="Object 12"/>
          <p:cNvGraphicFramePr>
            <a:graphicFrameLocks noChangeAspect="1"/>
          </p:cNvGraphicFramePr>
          <p:nvPr/>
        </p:nvGraphicFramePr>
        <p:xfrm>
          <a:off x="2819400" y="4572000"/>
          <a:ext cx="3292475" cy="955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48" name="Формула" r:id="rId23" imgW="1485720" imgH="431640" progId="Equation.3">
                  <p:embed/>
                </p:oleObj>
              </mc:Choice>
              <mc:Fallback>
                <p:oleObj name="Формула" r:id="rId23" imgW="1485720" imgH="43164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4572000"/>
                        <a:ext cx="3292475" cy="955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17" name="Object 15"/>
          <p:cNvGraphicFramePr>
            <a:graphicFrameLocks noChangeAspect="1"/>
          </p:cNvGraphicFramePr>
          <p:nvPr/>
        </p:nvGraphicFramePr>
        <p:xfrm>
          <a:off x="2805113" y="5334000"/>
          <a:ext cx="2197100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49" name="Формула" r:id="rId25" imgW="990360" imgH="393480" progId="Equation.3">
                  <p:embed/>
                </p:oleObj>
              </mc:Choice>
              <mc:Fallback>
                <p:oleObj name="Формула" r:id="rId25" imgW="990360" imgH="393480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5113" y="5334000"/>
                        <a:ext cx="2197100" cy="869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72" name="Object 16"/>
          <p:cNvGraphicFramePr>
            <a:graphicFrameLocks noChangeAspect="1"/>
          </p:cNvGraphicFramePr>
          <p:nvPr/>
        </p:nvGraphicFramePr>
        <p:xfrm>
          <a:off x="381000" y="1054100"/>
          <a:ext cx="3429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50" name="Формула" r:id="rId27" imgW="1549080" imgH="177480" progId="Equation.3">
                  <p:embed/>
                </p:oleObj>
              </mc:Choice>
              <mc:Fallback>
                <p:oleObj name="Формула" r:id="rId27" imgW="1549080" imgH="177480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054100"/>
                        <a:ext cx="342900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" name="Line 2"/>
          <p:cNvSpPr>
            <a:spLocks noChangeShapeType="1"/>
          </p:cNvSpPr>
          <p:nvPr/>
        </p:nvSpPr>
        <p:spPr bwMode="auto">
          <a:xfrm flipV="1">
            <a:off x="249238" y="4048125"/>
            <a:ext cx="8656637" cy="1587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9" name="Freeform 4"/>
          <p:cNvSpPr>
            <a:spLocks/>
          </p:cNvSpPr>
          <p:nvPr/>
        </p:nvSpPr>
        <p:spPr bwMode="auto">
          <a:xfrm>
            <a:off x="4379913" y="1860550"/>
            <a:ext cx="304800" cy="1588"/>
          </a:xfrm>
          <a:custGeom>
            <a:avLst/>
            <a:gdLst>
              <a:gd name="T0" fmla="*/ 0 w 192"/>
              <a:gd name="T1" fmla="*/ 0 h 1"/>
              <a:gd name="T2" fmla="*/ 192 w 192"/>
              <a:gd name="T3" fmla="*/ 0 h 1"/>
              <a:gd name="T4" fmla="*/ 0 60000 65536"/>
              <a:gd name="T5" fmla="*/ 0 60000 65536"/>
              <a:gd name="T6" fmla="*/ 0 w 192"/>
              <a:gd name="T7" fmla="*/ 0 h 1"/>
              <a:gd name="T8" fmla="*/ 192 w 192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92" h="1">
                <a:moveTo>
                  <a:pt x="0" y="0"/>
                </a:moveTo>
                <a:lnTo>
                  <a:pt x="192" y="0"/>
                </a:lnTo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0" name="Text Box 5"/>
          <p:cNvSpPr txBox="1">
            <a:spLocks noChangeArrowheads="1"/>
          </p:cNvSpPr>
          <p:nvPr/>
        </p:nvSpPr>
        <p:spPr bwMode="auto">
          <a:xfrm>
            <a:off x="4062413" y="898525"/>
            <a:ext cx="542925" cy="701675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>
                <a:latin typeface="Times New Roman" pitchFamily="18" charset="0"/>
                <a:cs typeface="Arial" charset="0"/>
              </a:rPr>
              <a:t>y</a:t>
            </a:r>
            <a:endParaRPr lang="ru-RU" sz="4000" b="1">
              <a:latin typeface="Times New Roman" pitchFamily="18" charset="0"/>
              <a:cs typeface="Arial" charset="0"/>
            </a:endParaRPr>
          </a:p>
        </p:txBody>
      </p:sp>
      <p:sp>
        <p:nvSpPr>
          <p:cNvPr id="2071" name="Line 6"/>
          <p:cNvSpPr>
            <a:spLocks noChangeShapeType="1"/>
          </p:cNvSpPr>
          <p:nvPr/>
        </p:nvSpPr>
        <p:spPr bwMode="auto">
          <a:xfrm>
            <a:off x="-82550" y="2578100"/>
            <a:ext cx="9144000" cy="31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72" name="Text Box 7"/>
          <p:cNvSpPr txBox="1">
            <a:spLocks noChangeArrowheads="1"/>
          </p:cNvSpPr>
          <p:nvPr/>
        </p:nvSpPr>
        <p:spPr bwMode="auto">
          <a:xfrm>
            <a:off x="8501063" y="1908175"/>
            <a:ext cx="657225" cy="701675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>
                <a:latin typeface="Times New Roman" pitchFamily="18" charset="0"/>
                <a:cs typeface="Arial" charset="0"/>
              </a:rPr>
              <a:t>x</a:t>
            </a:r>
            <a:endParaRPr lang="ru-RU" sz="4000" b="1">
              <a:latin typeface="Times New Roman" pitchFamily="18" charset="0"/>
              <a:cs typeface="Arial" charset="0"/>
            </a:endParaRPr>
          </a:p>
        </p:txBody>
      </p:sp>
      <p:sp>
        <p:nvSpPr>
          <p:cNvPr id="2073" name="Line 8"/>
          <p:cNvSpPr>
            <a:spLocks noChangeShapeType="1"/>
          </p:cNvSpPr>
          <p:nvPr/>
        </p:nvSpPr>
        <p:spPr bwMode="auto">
          <a:xfrm>
            <a:off x="192088" y="2228850"/>
            <a:ext cx="8640762" cy="1587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4" name="Line 9"/>
          <p:cNvSpPr>
            <a:spLocks noChangeShapeType="1"/>
          </p:cNvSpPr>
          <p:nvPr/>
        </p:nvSpPr>
        <p:spPr bwMode="auto">
          <a:xfrm>
            <a:off x="192088" y="1878013"/>
            <a:ext cx="8686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5" name="Line 10"/>
          <p:cNvSpPr>
            <a:spLocks noChangeShapeType="1"/>
          </p:cNvSpPr>
          <p:nvPr/>
        </p:nvSpPr>
        <p:spPr bwMode="auto">
          <a:xfrm>
            <a:off x="206375" y="1512888"/>
            <a:ext cx="8640763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6" name="Line 11"/>
          <p:cNvSpPr>
            <a:spLocks noChangeShapeType="1"/>
          </p:cNvSpPr>
          <p:nvPr/>
        </p:nvSpPr>
        <p:spPr bwMode="auto">
          <a:xfrm>
            <a:off x="176213" y="2959100"/>
            <a:ext cx="8640762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7" name="Line 12"/>
          <p:cNvSpPr>
            <a:spLocks noChangeShapeType="1"/>
          </p:cNvSpPr>
          <p:nvPr/>
        </p:nvSpPr>
        <p:spPr bwMode="auto">
          <a:xfrm>
            <a:off x="192088" y="2593975"/>
            <a:ext cx="867092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8" name="Line 13"/>
          <p:cNvSpPr>
            <a:spLocks noChangeShapeType="1"/>
          </p:cNvSpPr>
          <p:nvPr/>
        </p:nvSpPr>
        <p:spPr bwMode="auto">
          <a:xfrm>
            <a:off x="192088" y="1146175"/>
            <a:ext cx="867092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9" name="Line 14"/>
          <p:cNvSpPr>
            <a:spLocks noChangeShapeType="1"/>
          </p:cNvSpPr>
          <p:nvPr/>
        </p:nvSpPr>
        <p:spPr bwMode="auto">
          <a:xfrm flipV="1">
            <a:off x="222250" y="3683000"/>
            <a:ext cx="8656638" cy="1587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080" name="Group 15"/>
          <p:cNvGrpSpPr>
            <a:grpSpLocks/>
          </p:cNvGrpSpPr>
          <p:nvPr/>
        </p:nvGrpSpPr>
        <p:grpSpPr bwMode="auto">
          <a:xfrm>
            <a:off x="190500" y="1096963"/>
            <a:ext cx="8656638" cy="3048000"/>
            <a:chOff x="153" y="0"/>
            <a:chExt cx="5453" cy="4205"/>
          </a:xfrm>
        </p:grpSpPr>
        <p:sp>
          <p:nvSpPr>
            <p:cNvPr id="2146" name="Line 16"/>
            <p:cNvSpPr>
              <a:spLocks noChangeShapeType="1"/>
            </p:cNvSpPr>
            <p:nvPr/>
          </p:nvSpPr>
          <p:spPr bwMode="auto">
            <a:xfrm flipV="1">
              <a:off x="2880" y="232"/>
              <a:ext cx="0" cy="371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47" name="Line 17"/>
            <p:cNvSpPr>
              <a:spLocks noChangeShapeType="1"/>
            </p:cNvSpPr>
            <p:nvPr/>
          </p:nvSpPr>
          <p:spPr bwMode="auto">
            <a:xfrm flipH="1">
              <a:off x="3099" y="134"/>
              <a:ext cx="10" cy="40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48" name="Line 18"/>
            <p:cNvSpPr>
              <a:spLocks noChangeShapeType="1"/>
            </p:cNvSpPr>
            <p:nvPr/>
          </p:nvSpPr>
          <p:spPr bwMode="auto">
            <a:xfrm>
              <a:off x="3322" y="125"/>
              <a:ext cx="0" cy="407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49" name="Line 19"/>
            <p:cNvSpPr>
              <a:spLocks noChangeShapeType="1"/>
            </p:cNvSpPr>
            <p:nvPr/>
          </p:nvSpPr>
          <p:spPr bwMode="auto">
            <a:xfrm>
              <a:off x="3542" y="144"/>
              <a:ext cx="9" cy="404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0" name="Line 20"/>
            <p:cNvSpPr>
              <a:spLocks noChangeShapeType="1"/>
            </p:cNvSpPr>
            <p:nvPr/>
          </p:nvSpPr>
          <p:spPr bwMode="auto">
            <a:xfrm>
              <a:off x="3773" y="134"/>
              <a:ext cx="0" cy="40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" name="Line 21"/>
            <p:cNvSpPr>
              <a:spLocks noChangeShapeType="1"/>
            </p:cNvSpPr>
            <p:nvPr/>
          </p:nvSpPr>
          <p:spPr bwMode="auto">
            <a:xfrm>
              <a:off x="3994" y="144"/>
              <a:ext cx="10" cy="404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2" name="Line 22"/>
            <p:cNvSpPr>
              <a:spLocks noChangeShapeType="1"/>
            </p:cNvSpPr>
            <p:nvPr/>
          </p:nvSpPr>
          <p:spPr bwMode="auto">
            <a:xfrm>
              <a:off x="4224" y="125"/>
              <a:ext cx="19" cy="40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3" name="Line 23"/>
            <p:cNvSpPr>
              <a:spLocks noChangeShapeType="1"/>
            </p:cNvSpPr>
            <p:nvPr/>
          </p:nvSpPr>
          <p:spPr bwMode="auto">
            <a:xfrm>
              <a:off x="4445" y="134"/>
              <a:ext cx="19" cy="404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4" name="Line 24"/>
            <p:cNvSpPr>
              <a:spLocks noChangeShapeType="1"/>
            </p:cNvSpPr>
            <p:nvPr/>
          </p:nvSpPr>
          <p:spPr bwMode="auto">
            <a:xfrm>
              <a:off x="4685" y="134"/>
              <a:ext cx="0" cy="40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5" name="Line 25"/>
            <p:cNvSpPr>
              <a:spLocks noChangeShapeType="1"/>
            </p:cNvSpPr>
            <p:nvPr/>
          </p:nvSpPr>
          <p:spPr bwMode="auto">
            <a:xfrm>
              <a:off x="4906" y="134"/>
              <a:ext cx="0" cy="40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6" name="Line 26"/>
            <p:cNvSpPr>
              <a:spLocks noChangeShapeType="1"/>
            </p:cNvSpPr>
            <p:nvPr/>
          </p:nvSpPr>
          <p:spPr bwMode="auto">
            <a:xfrm>
              <a:off x="5142" y="134"/>
              <a:ext cx="10" cy="40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7" name="Line 27"/>
            <p:cNvSpPr>
              <a:spLocks noChangeShapeType="1"/>
            </p:cNvSpPr>
            <p:nvPr/>
          </p:nvSpPr>
          <p:spPr bwMode="auto">
            <a:xfrm>
              <a:off x="5362" y="134"/>
              <a:ext cx="9" cy="40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8" name="Line 28"/>
            <p:cNvSpPr>
              <a:spLocks noChangeShapeType="1"/>
            </p:cNvSpPr>
            <p:nvPr/>
          </p:nvSpPr>
          <p:spPr bwMode="auto">
            <a:xfrm>
              <a:off x="5587" y="134"/>
              <a:ext cx="19" cy="40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9" name="Line 29"/>
            <p:cNvSpPr>
              <a:spLocks noChangeShapeType="1"/>
            </p:cNvSpPr>
            <p:nvPr/>
          </p:nvSpPr>
          <p:spPr bwMode="auto">
            <a:xfrm>
              <a:off x="2650" y="125"/>
              <a:ext cx="0" cy="407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0" name="Line 30"/>
            <p:cNvSpPr>
              <a:spLocks noChangeShapeType="1"/>
            </p:cNvSpPr>
            <p:nvPr/>
          </p:nvSpPr>
          <p:spPr bwMode="auto">
            <a:xfrm>
              <a:off x="2419" y="0"/>
              <a:ext cx="0" cy="4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1" name="Line 31"/>
            <p:cNvSpPr>
              <a:spLocks noChangeShapeType="1"/>
            </p:cNvSpPr>
            <p:nvPr/>
          </p:nvSpPr>
          <p:spPr bwMode="auto">
            <a:xfrm>
              <a:off x="2170" y="115"/>
              <a:ext cx="19" cy="40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2" name="Line 32"/>
            <p:cNvSpPr>
              <a:spLocks noChangeShapeType="1"/>
            </p:cNvSpPr>
            <p:nvPr/>
          </p:nvSpPr>
          <p:spPr bwMode="auto">
            <a:xfrm>
              <a:off x="1958" y="115"/>
              <a:ext cx="10" cy="40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3" name="Line 33"/>
            <p:cNvSpPr>
              <a:spLocks noChangeShapeType="1"/>
            </p:cNvSpPr>
            <p:nvPr/>
          </p:nvSpPr>
          <p:spPr bwMode="auto">
            <a:xfrm>
              <a:off x="1738" y="115"/>
              <a:ext cx="0" cy="40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4" name="Line 34"/>
            <p:cNvSpPr>
              <a:spLocks noChangeShapeType="1"/>
            </p:cNvSpPr>
            <p:nvPr/>
          </p:nvSpPr>
          <p:spPr bwMode="auto">
            <a:xfrm>
              <a:off x="1507" y="0"/>
              <a:ext cx="0" cy="420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5" name="Line 35"/>
            <p:cNvSpPr>
              <a:spLocks noChangeShapeType="1"/>
            </p:cNvSpPr>
            <p:nvPr/>
          </p:nvSpPr>
          <p:spPr bwMode="auto">
            <a:xfrm>
              <a:off x="1276" y="125"/>
              <a:ext cx="1" cy="407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6" name="Line 36"/>
            <p:cNvSpPr>
              <a:spLocks noChangeShapeType="1"/>
            </p:cNvSpPr>
            <p:nvPr/>
          </p:nvSpPr>
          <p:spPr bwMode="auto">
            <a:xfrm flipH="1">
              <a:off x="1037" y="115"/>
              <a:ext cx="9" cy="40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7" name="Line 37"/>
            <p:cNvSpPr>
              <a:spLocks noChangeShapeType="1"/>
            </p:cNvSpPr>
            <p:nvPr/>
          </p:nvSpPr>
          <p:spPr bwMode="auto">
            <a:xfrm>
              <a:off x="816" y="115"/>
              <a:ext cx="0" cy="40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8" name="Line 38"/>
            <p:cNvSpPr>
              <a:spLocks noChangeShapeType="1"/>
            </p:cNvSpPr>
            <p:nvPr/>
          </p:nvSpPr>
          <p:spPr bwMode="auto">
            <a:xfrm>
              <a:off x="595" y="0"/>
              <a:ext cx="10" cy="4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9" name="Line 39"/>
            <p:cNvSpPr>
              <a:spLocks noChangeShapeType="1"/>
            </p:cNvSpPr>
            <p:nvPr/>
          </p:nvSpPr>
          <p:spPr bwMode="auto">
            <a:xfrm>
              <a:off x="365" y="115"/>
              <a:ext cx="9" cy="40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70" name="Line 40"/>
            <p:cNvSpPr>
              <a:spLocks noChangeShapeType="1"/>
            </p:cNvSpPr>
            <p:nvPr/>
          </p:nvSpPr>
          <p:spPr bwMode="auto">
            <a:xfrm>
              <a:off x="153" y="0"/>
              <a:ext cx="1" cy="419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081" name="Group 41"/>
          <p:cNvGrpSpPr>
            <a:grpSpLocks/>
          </p:cNvGrpSpPr>
          <p:nvPr/>
        </p:nvGrpSpPr>
        <p:grpSpPr bwMode="auto">
          <a:xfrm>
            <a:off x="6413500" y="2503488"/>
            <a:ext cx="468313" cy="666750"/>
            <a:chOff x="4073" y="2093"/>
            <a:chExt cx="295" cy="420"/>
          </a:xfrm>
        </p:grpSpPr>
        <p:graphicFrame>
          <p:nvGraphicFramePr>
            <p:cNvPr id="2067" name="Object 19"/>
            <p:cNvGraphicFramePr>
              <a:graphicFrameLocks noChangeAspect="1"/>
            </p:cNvGraphicFramePr>
            <p:nvPr/>
          </p:nvGraphicFramePr>
          <p:xfrm>
            <a:off x="4073" y="2218"/>
            <a:ext cx="295" cy="29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8" name="Формула" r:id="rId3" imgW="139680" imgH="139680" progId="Equation.3">
                    <p:embed/>
                  </p:oleObj>
                </mc:Choice>
                <mc:Fallback>
                  <p:oleObj name="Формула" r:id="rId3" imgW="139680" imgH="139680" progId="Equation.3">
                    <p:embed/>
                    <p:pic>
                      <p:nvPicPr>
                        <p:cNvPr id="0" name="Picture 1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73" y="2218"/>
                          <a:ext cx="295" cy="29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45" name="Line 43"/>
            <p:cNvSpPr>
              <a:spLocks noChangeShapeType="1"/>
            </p:cNvSpPr>
            <p:nvPr/>
          </p:nvSpPr>
          <p:spPr bwMode="auto">
            <a:xfrm>
              <a:off x="4224" y="2093"/>
              <a:ext cx="10" cy="13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082" name="Group 44"/>
          <p:cNvGrpSpPr>
            <a:grpSpLocks/>
          </p:cNvGrpSpPr>
          <p:nvPr/>
        </p:nvGrpSpPr>
        <p:grpSpPr bwMode="auto">
          <a:xfrm>
            <a:off x="846138" y="1619250"/>
            <a:ext cx="7158037" cy="1949450"/>
            <a:chOff x="566" y="1536"/>
            <a:chExt cx="4509" cy="1228"/>
          </a:xfrm>
        </p:grpSpPr>
        <p:sp>
          <p:nvSpPr>
            <p:cNvPr id="2136" name="Freeform 45"/>
            <p:cNvSpPr>
              <a:spLocks/>
            </p:cNvSpPr>
            <p:nvPr/>
          </p:nvSpPr>
          <p:spPr bwMode="auto">
            <a:xfrm>
              <a:off x="3546" y="2049"/>
              <a:ext cx="1" cy="180"/>
            </a:xfrm>
            <a:custGeom>
              <a:avLst/>
              <a:gdLst>
                <a:gd name="T0" fmla="*/ 0 w 1"/>
                <a:gd name="T1" fmla="*/ 0 h 180"/>
                <a:gd name="T2" fmla="*/ 0 w 1"/>
                <a:gd name="T3" fmla="*/ 180 h 180"/>
                <a:gd name="T4" fmla="*/ 0 60000 65536"/>
                <a:gd name="T5" fmla="*/ 0 60000 65536"/>
                <a:gd name="T6" fmla="*/ 0 w 1"/>
                <a:gd name="T7" fmla="*/ 0 h 180"/>
                <a:gd name="T8" fmla="*/ 1 w 1"/>
                <a:gd name="T9" fmla="*/ 180 h 18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80">
                  <a:moveTo>
                    <a:pt x="0" y="0"/>
                  </a:moveTo>
                  <a:lnTo>
                    <a:pt x="0" y="180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137" name="Group 46"/>
            <p:cNvGrpSpPr>
              <a:grpSpLocks/>
            </p:cNvGrpSpPr>
            <p:nvPr/>
          </p:nvGrpSpPr>
          <p:grpSpPr bwMode="auto">
            <a:xfrm>
              <a:off x="566" y="1536"/>
              <a:ext cx="4509" cy="1228"/>
              <a:chOff x="566" y="1536"/>
              <a:chExt cx="4509" cy="1228"/>
            </a:xfrm>
          </p:grpSpPr>
          <p:pic>
            <p:nvPicPr>
              <p:cNvPr id="2138" name="Picture 47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3456" y="2160"/>
                <a:ext cx="218" cy="604"/>
              </a:xfrm>
              <a:prstGeom prst="rect">
                <a:avLst/>
              </a:prstGeom>
              <a:noFill/>
              <a:ln w="9525" algn="ctr">
                <a:noFill/>
                <a:prstDash val="sysDot"/>
                <a:miter lim="800000"/>
                <a:headEnd/>
                <a:tailEnd/>
              </a:ln>
            </p:spPr>
          </p:pic>
          <p:grpSp>
            <p:nvGrpSpPr>
              <p:cNvPr id="2139" name="Group 48"/>
              <p:cNvGrpSpPr>
                <a:grpSpLocks/>
              </p:cNvGrpSpPr>
              <p:nvPr/>
            </p:nvGrpSpPr>
            <p:grpSpPr bwMode="auto">
              <a:xfrm>
                <a:off x="2016" y="1536"/>
                <a:ext cx="384" cy="710"/>
                <a:chOff x="2016" y="1536"/>
                <a:chExt cx="384" cy="710"/>
              </a:xfrm>
            </p:grpSpPr>
            <p:graphicFrame>
              <p:nvGraphicFramePr>
                <p:cNvPr id="2066" name="Object 18"/>
                <p:cNvGraphicFramePr>
                  <a:graphicFrameLocks noChangeAspect="1"/>
                </p:cNvGraphicFramePr>
                <p:nvPr/>
              </p:nvGraphicFramePr>
              <p:xfrm>
                <a:off x="2016" y="1536"/>
                <a:ext cx="384" cy="587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2159" name="Формула" r:id="rId6" imgW="279360" imgH="393480" progId="Equation.3">
                        <p:embed/>
                      </p:oleObj>
                    </mc:Choice>
                    <mc:Fallback>
                      <p:oleObj name="Формула" r:id="rId6" imgW="279360" imgH="393480" progId="Equation.3">
                        <p:embed/>
                        <p:pic>
                          <p:nvPicPr>
                            <p:cNvPr id="0" name="Picture 18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7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016" y="1536"/>
                              <a:ext cx="384" cy="587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sp>
              <p:nvSpPr>
                <p:cNvPr id="2144" name="Line 50"/>
                <p:cNvSpPr>
                  <a:spLocks noChangeShapeType="1"/>
                </p:cNvSpPr>
                <p:nvPr/>
              </p:nvSpPr>
              <p:spPr bwMode="auto">
                <a:xfrm>
                  <a:off x="2179" y="2045"/>
                  <a:ext cx="0" cy="201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140" name="Group 51"/>
              <p:cNvGrpSpPr>
                <a:grpSpLocks/>
              </p:cNvGrpSpPr>
              <p:nvPr/>
            </p:nvGrpSpPr>
            <p:grpSpPr bwMode="auto">
              <a:xfrm>
                <a:off x="4723" y="2093"/>
                <a:ext cx="352" cy="643"/>
                <a:chOff x="4723" y="2093"/>
                <a:chExt cx="352" cy="643"/>
              </a:xfrm>
            </p:grpSpPr>
            <p:sp>
              <p:nvSpPr>
                <p:cNvPr id="2143" name="Line 52"/>
                <p:cNvSpPr>
                  <a:spLocks noChangeShapeType="1"/>
                </p:cNvSpPr>
                <p:nvPr/>
              </p:nvSpPr>
              <p:spPr bwMode="auto">
                <a:xfrm>
                  <a:off x="4906" y="2093"/>
                  <a:ext cx="0" cy="17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aphicFrame>
              <p:nvGraphicFramePr>
                <p:cNvPr id="2065" name="Object 17"/>
                <p:cNvGraphicFramePr>
                  <a:graphicFrameLocks noChangeAspect="1"/>
                </p:cNvGraphicFramePr>
                <p:nvPr/>
              </p:nvGraphicFramePr>
              <p:xfrm>
                <a:off x="4723" y="2161"/>
                <a:ext cx="352" cy="575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2160" name="Формула" r:id="rId8" imgW="241200" imgH="393480" progId="Equation.3">
                        <p:embed/>
                      </p:oleObj>
                    </mc:Choice>
                    <mc:Fallback>
                      <p:oleObj name="Формула" r:id="rId8" imgW="241200" imgH="393480" progId="Equation.3">
                        <p:embed/>
                        <p:pic>
                          <p:nvPicPr>
                            <p:cNvPr id="0" name="Picture 17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9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723" y="2161"/>
                              <a:ext cx="352" cy="575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grpSp>
            <p:nvGrpSpPr>
              <p:cNvPr id="2141" name="Group 54"/>
              <p:cNvGrpSpPr>
                <a:grpSpLocks/>
              </p:cNvGrpSpPr>
              <p:nvPr/>
            </p:nvGrpSpPr>
            <p:grpSpPr bwMode="auto">
              <a:xfrm>
                <a:off x="566" y="2045"/>
                <a:ext cx="417" cy="691"/>
                <a:chOff x="566" y="2045"/>
                <a:chExt cx="417" cy="691"/>
              </a:xfrm>
            </p:grpSpPr>
            <p:sp>
              <p:nvSpPr>
                <p:cNvPr id="2142" name="Line 55"/>
                <p:cNvSpPr>
                  <a:spLocks noChangeShapeType="1"/>
                </p:cNvSpPr>
                <p:nvPr/>
              </p:nvSpPr>
              <p:spPr bwMode="auto">
                <a:xfrm>
                  <a:off x="806" y="2045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aphicFrame>
              <p:nvGraphicFramePr>
                <p:cNvPr id="2064" name="Object 16"/>
                <p:cNvGraphicFramePr>
                  <a:graphicFrameLocks noChangeAspect="1"/>
                </p:cNvGraphicFramePr>
                <p:nvPr/>
              </p:nvGraphicFramePr>
              <p:xfrm>
                <a:off x="566" y="2186"/>
                <a:ext cx="417" cy="55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2161" name="Формула" r:id="rId10" imgW="342720" imgH="393480" progId="Equation.3">
                        <p:embed/>
                      </p:oleObj>
                    </mc:Choice>
                    <mc:Fallback>
                      <p:oleObj name="Формула" r:id="rId10" imgW="342720" imgH="393480" progId="Equation.3">
                        <p:embed/>
                        <p:pic>
                          <p:nvPicPr>
                            <p:cNvPr id="0" name="Picture 16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1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66" y="2186"/>
                              <a:ext cx="417" cy="550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</p:grpSp>
      </p:grp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5643563" y="6605588"/>
          <a:ext cx="541337" cy="102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2" name="Формула" r:id="rId12" imgW="114120" imgH="215640" progId="Equation.3">
                  <p:embed/>
                </p:oleObj>
              </mc:Choice>
              <mc:Fallback>
                <p:oleObj name="Формула" r:id="rId12" imgW="114120" imgH="2156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3563" y="6605588"/>
                        <a:ext cx="541337" cy="1022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83" name="Group 58"/>
          <p:cNvGrpSpPr>
            <a:grpSpLocks/>
          </p:cNvGrpSpPr>
          <p:nvPr/>
        </p:nvGrpSpPr>
        <p:grpSpPr bwMode="auto">
          <a:xfrm>
            <a:off x="8532813" y="2503488"/>
            <a:ext cx="477837" cy="769937"/>
            <a:chOff x="5376" y="2093"/>
            <a:chExt cx="301" cy="485"/>
          </a:xfrm>
        </p:grpSpPr>
        <p:sp>
          <p:nvSpPr>
            <p:cNvPr id="2134" name="Line 59"/>
            <p:cNvSpPr>
              <a:spLocks noChangeShapeType="1"/>
            </p:cNvSpPr>
            <p:nvPr/>
          </p:nvSpPr>
          <p:spPr bwMode="auto">
            <a:xfrm>
              <a:off x="5549" y="2093"/>
              <a:ext cx="9" cy="18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2135" name="Picture 60"/>
            <p:cNvPicPr>
              <a:picLocks noChangeAspect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5376" y="2304"/>
              <a:ext cx="301" cy="274"/>
            </a:xfrm>
            <a:prstGeom prst="rect">
              <a:avLst/>
            </a:prstGeom>
            <a:noFill/>
            <a:ln w="9525" algn="ctr">
              <a:noFill/>
              <a:prstDash val="sysDot"/>
              <a:miter lim="800000"/>
              <a:headEnd/>
              <a:tailEnd/>
            </a:ln>
          </p:spPr>
        </p:pic>
      </p:grpSp>
      <p:grpSp>
        <p:nvGrpSpPr>
          <p:cNvPr id="2084" name="Group 61"/>
          <p:cNvGrpSpPr>
            <a:grpSpLocks/>
          </p:cNvGrpSpPr>
          <p:nvPr/>
        </p:nvGrpSpPr>
        <p:grpSpPr bwMode="auto">
          <a:xfrm>
            <a:off x="-42863" y="2441575"/>
            <a:ext cx="2505076" cy="609600"/>
            <a:chOff x="6" y="2054"/>
            <a:chExt cx="1578" cy="384"/>
          </a:xfrm>
        </p:grpSpPr>
        <p:grpSp>
          <p:nvGrpSpPr>
            <p:cNvPr id="2130" name="Group 62"/>
            <p:cNvGrpSpPr>
              <a:grpSpLocks/>
            </p:cNvGrpSpPr>
            <p:nvPr/>
          </p:nvGrpSpPr>
          <p:grpSpPr bwMode="auto">
            <a:xfrm>
              <a:off x="1346" y="2064"/>
              <a:ext cx="238" cy="359"/>
              <a:chOff x="1346" y="2064"/>
              <a:chExt cx="238" cy="359"/>
            </a:xfrm>
          </p:grpSpPr>
          <p:graphicFrame>
            <p:nvGraphicFramePr>
              <p:cNvPr id="2063" name="Object 15"/>
              <p:cNvGraphicFramePr>
                <a:graphicFrameLocks noChangeAspect="1"/>
              </p:cNvGraphicFramePr>
              <p:nvPr/>
            </p:nvGraphicFramePr>
            <p:xfrm>
              <a:off x="1346" y="2210"/>
              <a:ext cx="238" cy="2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163" name="Формула" r:id="rId15" imgW="253800" imgH="139680" progId="Equation.3">
                      <p:embed/>
                    </p:oleObj>
                  </mc:Choice>
                  <mc:Fallback>
                    <p:oleObj name="Формула" r:id="rId15" imgW="253800" imgH="139680" progId="Equation.3">
                      <p:embed/>
                      <p:pic>
                        <p:nvPicPr>
                          <p:cNvPr id="0" name="Picture 1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346" y="2210"/>
                            <a:ext cx="238" cy="213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133" name="Line 64"/>
              <p:cNvSpPr>
                <a:spLocks noChangeShapeType="1"/>
              </p:cNvSpPr>
              <p:nvPr/>
            </p:nvSpPr>
            <p:spPr bwMode="auto">
              <a:xfrm>
                <a:off x="1498" y="2064"/>
                <a:ext cx="9" cy="17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131" name="Group 65"/>
            <p:cNvGrpSpPr>
              <a:grpSpLocks/>
            </p:cNvGrpSpPr>
            <p:nvPr/>
          </p:nvGrpSpPr>
          <p:grpSpPr bwMode="auto">
            <a:xfrm>
              <a:off x="6" y="2054"/>
              <a:ext cx="378" cy="384"/>
              <a:chOff x="6" y="2054"/>
              <a:chExt cx="378" cy="384"/>
            </a:xfrm>
          </p:grpSpPr>
          <p:sp>
            <p:nvSpPr>
              <p:cNvPr id="2132" name="Line 66"/>
              <p:cNvSpPr>
                <a:spLocks noChangeShapeType="1"/>
              </p:cNvSpPr>
              <p:nvPr/>
            </p:nvSpPr>
            <p:spPr bwMode="auto">
              <a:xfrm>
                <a:off x="144" y="2054"/>
                <a:ext cx="0" cy="20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aphicFrame>
            <p:nvGraphicFramePr>
              <p:cNvPr id="2062" name="Object 14"/>
              <p:cNvGraphicFramePr>
                <a:graphicFrameLocks noChangeAspect="1"/>
              </p:cNvGraphicFramePr>
              <p:nvPr/>
            </p:nvGraphicFramePr>
            <p:xfrm>
              <a:off x="6" y="2168"/>
              <a:ext cx="378" cy="27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164" name="Формула" r:id="rId17" imgW="330120" imgH="177480" progId="Equation.3">
                      <p:embed/>
                    </p:oleObj>
                  </mc:Choice>
                  <mc:Fallback>
                    <p:oleObj name="Формула" r:id="rId17" imgW="330120" imgH="177480" progId="Equation.3">
                      <p:embed/>
                      <p:pic>
                        <p:nvPicPr>
                          <p:cNvPr id="0" name="Picture 1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6" y="2168"/>
                            <a:ext cx="378" cy="27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2085" name="Text Box 68"/>
          <p:cNvSpPr txBox="1">
            <a:spLocks noChangeArrowheads="1"/>
          </p:cNvSpPr>
          <p:nvPr/>
        </p:nvSpPr>
        <p:spPr bwMode="auto">
          <a:xfrm>
            <a:off x="4595813" y="1450975"/>
            <a:ext cx="304800" cy="519113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  <a:cs typeface="Arial" charset="0"/>
              </a:rPr>
              <a:t>1</a:t>
            </a:r>
          </a:p>
        </p:txBody>
      </p:sp>
      <p:sp>
        <p:nvSpPr>
          <p:cNvPr id="2086" name="Text Box 69"/>
          <p:cNvSpPr txBox="1">
            <a:spLocks noChangeArrowheads="1"/>
          </p:cNvSpPr>
          <p:nvPr/>
        </p:nvSpPr>
        <p:spPr bwMode="auto">
          <a:xfrm>
            <a:off x="4495800" y="3048000"/>
            <a:ext cx="481013" cy="519113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  <a:cs typeface="Arial" charset="0"/>
              </a:rPr>
              <a:t>-1</a:t>
            </a:r>
          </a:p>
        </p:txBody>
      </p:sp>
      <p:sp>
        <p:nvSpPr>
          <p:cNvPr id="2087" name="Line 70"/>
          <p:cNvSpPr>
            <a:spLocks noChangeShapeType="1"/>
          </p:cNvSpPr>
          <p:nvPr/>
        </p:nvSpPr>
        <p:spPr bwMode="auto">
          <a:xfrm>
            <a:off x="160338" y="3311525"/>
            <a:ext cx="8702675" cy="14288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55" name="Freeform 71"/>
          <p:cNvSpPr>
            <a:spLocks/>
          </p:cNvSpPr>
          <p:nvPr/>
        </p:nvSpPr>
        <p:spPr bwMode="auto">
          <a:xfrm>
            <a:off x="-8301038" y="1751013"/>
            <a:ext cx="23336251" cy="1641475"/>
          </a:xfrm>
          <a:custGeom>
            <a:avLst/>
            <a:gdLst>
              <a:gd name="T0" fmla="*/ 84 w 14700"/>
              <a:gd name="T1" fmla="*/ 229 h 1034"/>
              <a:gd name="T2" fmla="*/ 188 w 14700"/>
              <a:gd name="T3" fmla="*/ 125 h 1034"/>
              <a:gd name="T4" fmla="*/ 1212 w 14700"/>
              <a:gd name="T5" fmla="*/ 981 h 1034"/>
              <a:gd name="T6" fmla="*/ 2588 w 14700"/>
              <a:gd name="T7" fmla="*/ 85 h 1034"/>
              <a:gd name="T8" fmla="*/ 3944 w 14700"/>
              <a:gd name="T9" fmla="*/ 989 h 1034"/>
              <a:gd name="T10" fmla="*/ 5336 w 14700"/>
              <a:gd name="T11" fmla="*/ 85 h 1034"/>
              <a:gd name="T12" fmla="*/ 6702 w 14700"/>
              <a:gd name="T13" fmla="*/ 974 h 1034"/>
              <a:gd name="T14" fmla="*/ 8078 w 14700"/>
              <a:gd name="T15" fmla="*/ 78 h 1034"/>
              <a:gd name="T16" fmla="*/ 9434 w 14700"/>
              <a:gd name="T17" fmla="*/ 974 h 1034"/>
              <a:gd name="T18" fmla="*/ 10808 w 14700"/>
              <a:gd name="T19" fmla="*/ 94 h 1034"/>
              <a:gd name="T20" fmla="*/ 12132 w 14700"/>
              <a:gd name="T21" fmla="*/ 981 h 1034"/>
              <a:gd name="T22" fmla="*/ 13484 w 14700"/>
              <a:gd name="T23" fmla="*/ 101 h 1034"/>
              <a:gd name="T24" fmla="*/ 14452 w 14700"/>
              <a:gd name="T25" fmla="*/ 885 h 1034"/>
              <a:gd name="T26" fmla="*/ 14700 w 14700"/>
              <a:gd name="T27" fmla="*/ 997 h 103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4700"/>
              <a:gd name="T43" fmla="*/ 0 h 1034"/>
              <a:gd name="T44" fmla="*/ 14700 w 14700"/>
              <a:gd name="T45" fmla="*/ 1034 h 103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4700" h="1034">
                <a:moveTo>
                  <a:pt x="84" y="229"/>
                </a:moveTo>
                <a:cubicBezTo>
                  <a:pt x="101" y="212"/>
                  <a:pt x="0" y="0"/>
                  <a:pt x="188" y="125"/>
                </a:cubicBezTo>
                <a:cubicBezTo>
                  <a:pt x="376" y="250"/>
                  <a:pt x="812" y="988"/>
                  <a:pt x="1212" y="981"/>
                </a:cubicBezTo>
                <a:cubicBezTo>
                  <a:pt x="1612" y="974"/>
                  <a:pt x="2133" y="84"/>
                  <a:pt x="2588" y="85"/>
                </a:cubicBezTo>
                <a:cubicBezTo>
                  <a:pt x="3043" y="86"/>
                  <a:pt x="3486" y="989"/>
                  <a:pt x="3944" y="989"/>
                </a:cubicBezTo>
                <a:cubicBezTo>
                  <a:pt x="4402" y="989"/>
                  <a:pt x="4876" y="87"/>
                  <a:pt x="5336" y="85"/>
                </a:cubicBezTo>
                <a:cubicBezTo>
                  <a:pt x="5796" y="83"/>
                  <a:pt x="6245" y="975"/>
                  <a:pt x="6702" y="974"/>
                </a:cubicBezTo>
                <a:cubicBezTo>
                  <a:pt x="7159" y="973"/>
                  <a:pt x="7623" y="78"/>
                  <a:pt x="8078" y="78"/>
                </a:cubicBezTo>
                <a:cubicBezTo>
                  <a:pt x="8533" y="78"/>
                  <a:pt x="8979" y="971"/>
                  <a:pt x="9434" y="974"/>
                </a:cubicBezTo>
                <a:cubicBezTo>
                  <a:pt x="9889" y="977"/>
                  <a:pt x="10358" y="93"/>
                  <a:pt x="10808" y="94"/>
                </a:cubicBezTo>
                <a:cubicBezTo>
                  <a:pt x="11258" y="95"/>
                  <a:pt x="11686" y="980"/>
                  <a:pt x="12132" y="981"/>
                </a:cubicBezTo>
                <a:cubicBezTo>
                  <a:pt x="12578" y="982"/>
                  <a:pt x="13097" y="117"/>
                  <a:pt x="13484" y="101"/>
                </a:cubicBezTo>
                <a:cubicBezTo>
                  <a:pt x="13871" y="85"/>
                  <a:pt x="14249" y="736"/>
                  <a:pt x="14452" y="885"/>
                </a:cubicBezTo>
                <a:cubicBezTo>
                  <a:pt x="14655" y="1034"/>
                  <a:pt x="14648" y="974"/>
                  <a:pt x="14700" y="997"/>
                </a:cubicBezTo>
              </a:path>
            </a:pathLst>
          </a:custGeom>
          <a:noFill/>
          <a:ln w="2857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89" name="Line 72"/>
          <p:cNvSpPr>
            <a:spLocks noChangeShapeType="1"/>
          </p:cNvSpPr>
          <p:nvPr/>
        </p:nvSpPr>
        <p:spPr bwMode="auto">
          <a:xfrm>
            <a:off x="4379913" y="3308350"/>
            <a:ext cx="242887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90" name="Line 73"/>
          <p:cNvSpPr>
            <a:spLocks noChangeShapeType="1"/>
          </p:cNvSpPr>
          <p:nvPr/>
        </p:nvSpPr>
        <p:spPr bwMode="auto">
          <a:xfrm>
            <a:off x="5105400" y="248285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91" name="AutoShape 74"/>
          <p:cNvSpPr>
            <a:spLocks noChangeAspect="1" noChangeArrowheads="1" noTextEdit="1"/>
          </p:cNvSpPr>
          <p:nvPr/>
        </p:nvSpPr>
        <p:spPr bwMode="auto">
          <a:xfrm>
            <a:off x="176213" y="1435100"/>
            <a:ext cx="2971800" cy="11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3" name="Group 105"/>
          <p:cNvGrpSpPr>
            <a:grpSpLocks/>
          </p:cNvGrpSpPr>
          <p:nvPr/>
        </p:nvGrpSpPr>
        <p:grpSpPr bwMode="auto">
          <a:xfrm>
            <a:off x="6629400" y="1096963"/>
            <a:ext cx="1666875" cy="615950"/>
            <a:chOff x="206" y="115"/>
            <a:chExt cx="1050" cy="388"/>
          </a:xfrm>
        </p:grpSpPr>
        <p:sp>
          <p:nvSpPr>
            <p:cNvPr id="16460" name="Rectangle 76"/>
            <p:cNvSpPr>
              <a:spLocks noChangeArrowheads="1"/>
            </p:cNvSpPr>
            <p:nvPr/>
          </p:nvSpPr>
          <p:spPr bwMode="auto">
            <a:xfrm>
              <a:off x="1197" y="148"/>
              <a:ext cx="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endParaRPr>
            </a:p>
          </p:txBody>
        </p:sp>
        <p:sp>
          <p:nvSpPr>
            <p:cNvPr id="16461" name="Rectangle 77"/>
            <p:cNvSpPr>
              <a:spLocks noChangeArrowheads="1"/>
            </p:cNvSpPr>
            <p:nvPr/>
          </p:nvSpPr>
          <p:spPr bwMode="auto">
            <a:xfrm>
              <a:off x="630" y="148"/>
              <a:ext cx="39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700" b="1" i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rPr>
                <a:t>cos</a:t>
              </a:r>
              <a:endParaRPr lang="ru-RU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endParaRPr>
            </a:p>
          </p:txBody>
        </p:sp>
        <p:sp>
          <p:nvSpPr>
            <p:cNvPr id="16462" name="Rectangle 78"/>
            <p:cNvSpPr>
              <a:spLocks noChangeArrowheads="1"/>
            </p:cNvSpPr>
            <p:nvPr/>
          </p:nvSpPr>
          <p:spPr bwMode="auto">
            <a:xfrm>
              <a:off x="412" y="115"/>
              <a:ext cx="162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700" b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ymbol" pitchFamily="18" charset="2"/>
                  <a:cs typeface="Arial" charset="0"/>
                </a:rPr>
                <a:t>=</a:t>
              </a:r>
              <a:endParaRPr lang="ru-RU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endParaRPr>
            </a:p>
          </p:txBody>
        </p:sp>
        <p:sp>
          <p:nvSpPr>
            <p:cNvPr id="16463" name="Rectangle 79"/>
            <p:cNvSpPr>
              <a:spLocks noChangeArrowheads="1"/>
            </p:cNvSpPr>
            <p:nvPr/>
          </p:nvSpPr>
          <p:spPr bwMode="auto">
            <a:xfrm>
              <a:off x="960" y="148"/>
              <a:ext cx="296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700" b="1" i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rPr>
                <a:t>  x</a:t>
              </a:r>
              <a:endParaRPr lang="ru-RU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endParaRPr>
            </a:p>
          </p:txBody>
        </p:sp>
        <p:sp>
          <p:nvSpPr>
            <p:cNvPr id="16464" name="Rectangle 80"/>
            <p:cNvSpPr>
              <a:spLocks noChangeArrowheads="1"/>
            </p:cNvSpPr>
            <p:nvPr/>
          </p:nvSpPr>
          <p:spPr bwMode="auto">
            <a:xfrm>
              <a:off x="206" y="148"/>
              <a:ext cx="131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700" b="1" i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rPr>
                <a:t>y</a:t>
              </a:r>
              <a:endParaRPr lang="ru-RU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endParaRPr>
            </a:p>
          </p:txBody>
        </p:sp>
      </p:grpSp>
      <p:sp>
        <p:nvSpPr>
          <p:cNvPr id="2093" name="Rectangle 108"/>
          <p:cNvSpPr>
            <a:spLocks noChangeArrowheads="1"/>
          </p:cNvSpPr>
          <p:nvPr/>
        </p:nvSpPr>
        <p:spPr bwMode="auto">
          <a:xfrm>
            <a:off x="152400" y="533400"/>
            <a:ext cx="7543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>
                <a:latin typeface="Calibri" pitchFamily="34" charset="0"/>
              </a:rPr>
              <a:t>б). Найдите все корни этого уравнения, принадлежащие отрезку </a:t>
            </a:r>
          </a:p>
        </p:txBody>
      </p:sp>
      <p:sp>
        <p:nvSpPr>
          <p:cNvPr id="16493" name="Rectangle 109"/>
          <p:cNvSpPr>
            <a:spLocks noChangeArrowheads="1"/>
          </p:cNvSpPr>
          <p:nvPr/>
        </p:nvSpPr>
        <p:spPr bwMode="auto">
          <a:xfrm>
            <a:off x="1447800" y="166688"/>
            <a:ext cx="6248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Отбор корней с помощью графиков</a:t>
            </a:r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7239000" y="342900"/>
          <a:ext cx="140335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5" name="Формула" r:id="rId19" imgW="634680" imgH="431640" progId="Equation.3">
                  <p:embed/>
                </p:oleObj>
              </mc:Choice>
              <mc:Fallback>
                <p:oleObj name="Формула" r:id="rId19" imgW="63468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9000" y="342900"/>
                        <a:ext cx="1403350" cy="762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496" name="Freeform 112"/>
          <p:cNvSpPr>
            <a:spLocks/>
          </p:cNvSpPr>
          <p:nvPr/>
        </p:nvSpPr>
        <p:spPr bwMode="auto">
          <a:xfrm>
            <a:off x="2333625" y="1865313"/>
            <a:ext cx="5413375" cy="1438275"/>
          </a:xfrm>
          <a:custGeom>
            <a:avLst/>
            <a:gdLst>
              <a:gd name="T0" fmla="*/ 0 w 3410"/>
              <a:gd name="T1" fmla="*/ 906 h 906"/>
              <a:gd name="T2" fmla="*/ 124 w 3410"/>
              <a:gd name="T3" fmla="*/ 884 h 906"/>
              <a:gd name="T4" fmla="*/ 298 w 3410"/>
              <a:gd name="T5" fmla="*/ 796 h 906"/>
              <a:gd name="T6" fmla="*/ 528 w 3410"/>
              <a:gd name="T7" fmla="*/ 608 h 906"/>
              <a:gd name="T8" fmla="*/ 1008 w 3410"/>
              <a:gd name="T9" fmla="*/ 162 h 906"/>
              <a:gd name="T10" fmla="*/ 1370 w 3410"/>
              <a:gd name="T11" fmla="*/ 4 h 906"/>
              <a:gd name="T12" fmla="*/ 1716 w 3410"/>
              <a:gd name="T13" fmla="*/ 140 h 906"/>
              <a:gd name="T14" fmla="*/ 2298 w 3410"/>
              <a:gd name="T15" fmla="*/ 684 h 906"/>
              <a:gd name="T16" fmla="*/ 2548 w 3410"/>
              <a:gd name="T17" fmla="*/ 858 h 906"/>
              <a:gd name="T18" fmla="*/ 2736 w 3410"/>
              <a:gd name="T19" fmla="*/ 902 h 906"/>
              <a:gd name="T20" fmla="*/ 2930 w 3410"/>
              <a:gd name="T21" fmla="*/ 858 h 906"/>
              <a:gd name="T22" fmla="*/ 3198 w 3410"/>
              <a:gd name="T23" fmla="*/ 672 h 906"/>
              <a:gd name="T24" fmla="*/ 3410 w 3410"/>
              <a:gd name="T25" fmla="*/ 468 h 90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410"/>
              <a:gd name="T40" fmla="*/ 0 h 906"/>
              <a:gd name="T41" fmla="*/ 3410 w 3410"/>
              <a:gd name="T42" fmla="*/ 906 h 90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410" h="906">
                <a:moveTo>
                  <a:pt x="0" y="906"/>
                </a:moveTo>
                <a:cubicBezTo>
                  <a:pt x="21" y="902"/>
                  <a:pt x="74" y="902"/>
                  <a:pt x="124" y="884"/>
                </a:cubicBezTo>
                <a:cubicBezTo>
                  <a:pt x="174" y="866"/>
                  <a:pt x="231" y="842"/>
                  <a:pt x="298" y="796"/>
                </a:cubicBezTo>
                <a:cubicBezTo>
                  <a:pt x="365" y="750"/>
                  <a:pt x="410" y="714"/>
                  <a:pt x="528" y="608"/>
                </a:cubicBezTo>
                <a:cubicBezTo>
                  <a:pt x="646" y="502"/>
                  <a:pt x="868" y="263"/>
                  <a:pt x="1008" y="162"/>
                </a:cubicBezTo>
                <a:cubicBezTo>
                  <a:pt x="1148" y="61"/>
                  <a:pt x="1252" y="8"/>
                  <a:pt x="1370" y="4"/>
                </a:cubicBezTo>
                <a:cubicBezTo>
                  <a:pt x="1488" y="0"/>
                  <a:pt x="1561" y="27"/>
                  <a:pt x="1716" y="140"/>
                </a:cubicBezTo>
                <a:cubicBezTo>
                  <a:pt x="1871" y="253"/>
                  <a:pt x="2159" y="564"/>
                  <a:pt x="2298" y="684"/>
                </a:cubicBezTo>
                <a:cubicBezTo>
                  <a:pt x="2437" y="804"/>
                  <a:pt x="2475" y="822"/>
                  <a:pt x="2548" y="858"/>
                </a:cubicBezTo>
                <a:cubicBezTo>
                  <a:pt x="2621" y="894"/>
                  <a:pt x="2672" y="902"/>
                  <a:pt x="2736" y="902"/>
                </a:cubicBezTo>
                <a:cubicBezTo>
                  <a:pt x="2800" y="902"/>
                  <a:pt x="2853" y="896"/>
                  <a:pt x="2930" y="858"/>
                </a:cubicBezTo>
                <a:cubicBezTo>
                  <a:pt x="3007" y="820"/>
                  <a:pt x="3118" y="737"/>
                  <a:pt x="3198" y="672"/>
                </a:cubicBezTo>
                <a:cubicBezTo>
                  <a:pt x="3278" y="607"/>
                  <a:pt x="3366" y="510"/>
                  <a:pt x="3410" y="468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497" name="Freeform 113"/>
          <p:cNvSpPr>
            <a:spLocks/>
          </p:cNvSpPr>
          <p:nvPr/>
        </p:nvSpPr>
        <p:spPr bwMode="auto">
          <a:xfrm>
            <a:off x="2286000" y="2951163"/>
            <a:ext cx="5486400" cy="1587"/>
          </a:xfrm>
          <a:custGeom>
            <a:avLst/>
            <a:gdLst>
              <a:gd name="T0" fmla="*/ 0 w 3456"/>
              <a:gd name="T1" fmla="*/ 0 h 1"/>
              <a:gd name="T2" fmla="*/ 3456 w 3456"/>
              <a:gd name="T3" fmla="*/ 0 h 1"/>
              <a:gd name="T4" fmla="*/ 0 60000 65536"/>
              <a:gd name="T5" fmla="*/ 0 60000 65536"/>
              <a:gd name="T6" fmla="*/ 0 w 3456"/>
              <a:gd name="T7" fmla="*/ 0 h 1"/>
              <a:gd name="T8" fmla="*/ 3456 w 3456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456" h="1">
                <a:moveTo>
                  <a:pt x="0" y="0"/>
                </a:moveTo>
                <a:lnTo>
                  <a:pt x="3456" y="0"/>
                </a:lnTo>
              </a:path>
            </a:pathLst>
          </a:custGeom>
          <a:noFill/>
          <a:ln w="28575" cmpd="sng">
            <a:solidFill>
              <a:srgbClr val="9933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16498" name="Object 4"/>
          <p:cNvGraphicFramePr>
            <a:graphicFrameLocks noChangeAspect="1"/>
          </p:cNvGraphicFramePr>
          <p:nvPr/>
        </p:nvGraphicFramePr>
        <p:xfrm>
          <a:off x="234950" y="4227513"/>
          <a:ext cx="1460500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6" name="Формула" r:id="rId21" imgW="660240" imgH="393480" progId="Equation.3">
                  <p:embed/>
                </p:oleObj>
              </mc:Choice>
              <mc:Fallback>
                <p:oleObj name="Формула" r:id="rId21" imgW="66024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950" y="4227513"/>
                        <a:ext cx="1460500" cy="869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502" name="Object 5"/>
          <p:cNvGraphicFramePr>
            <a:graphicFrameLocks noChangeAspect="1"/>
          </p:cNvGraphicFramePr>
          <p:nvPr/>
        </p:nvGraphicFramePr>
        <p:xfrm>
          <a:off x="1638300" y="4229100"/>
          <a:ext cx="2360613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7" name="Формула" r:id="rId23" imgW="1066680" imgH="393480" progId="Equation.3">
                  <p:embed/>
                </p:oleObj>
              </mc:Choice>
              <mc:Fallback>
                <p:oleObj name="Формула" r:id="rId23" imgW="1066680" imgH="393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8300" y="4229100"/>
                        <a:ext cx="2360613" cy="869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509" name="Object 6"/>
          <p:cNvGraphicFramePr>
            <a:graphicFrameLocks noChangeAspect="1"/>
          </p:cNvGraphicFramePr>
          <p:nvPr/>
        </p:nvGraphicFramePr>
        <p:xfrm>
          <a:off x="4000500" y="4221163"/>
          <a:ext cx="1123950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8" name="Формула" r:id="rId25" imgW="507960" imgH="393480" progId="Equation.3">
                  <p:embed/>
                </p:oleObj>
              </mc:Choice>
              <mc:Fallback>
                <p:oleObj name="Формула" r:id="rId25" imgW="507960" imgH="393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0500" y="4221163"/>
                        <a:ext cx="1123950" cy="869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" name="Group 132"/>
          <p:cNvGrpSpPr>
            <a:grpSpLocks/>
          </p:cNvGrpSpPr>
          <p:nvPr/>
        </p:nvGrpSpPr>
        <p:grpSpPr bwMode="auto">
          <a:xfrm>
            <a:off x="2705100" y="1973263"/>
            <a:ext cx="579438" cy="587375"/>
            <a:chOff x="4272" y="3600"/>
            <a:chExt cx="365" cy="370"/>
          </a:xfrm>
        </p:grpSpPr>
        <p:grpSp>
          <p:nvGrpSpPr>
            <p:cNvPr id="2119" name="Group 126"/>
            <p:cNvGrpSpPr>
              <a:grpSpLocks/>
            </p:cNvGrpSpPr>
            <p:nvPr/>
          </p:nvGrpSpPr>
          <p:grpSpPr bwMode="auto">
            <a:xfrm>
              <a:off x="4416" y="3600"/>
              <a:ext cx="221" cy="370"/>
              <a:chOff x="3859" y="1343"/>
              <a:chExt cx="221" cy="370"/>
            </a:xfrm>
          </p:grpSpPr>
          <p:sp>
            <p:nvSpPr>
              <p:cNvPr id="2121" name="Freeform 127"/>
              <p:cNvSpPr>
                <a:spLocks/>
              </p:cNvSpPr>
              <p:nvPr/>
            </p:nvSpPr>
            <p:spPr bwMode="auto">
              <a:xfrm>
                <a:off x="3859" y="1551"/>
                <a:ext cx="194" cy="1"/>
              </a:xfrm>
              <a:custGeom>
                <a:avLst/>
                <a:gdLst>
                  <a:gd name="T0" fmla="*/ 0 w 194"/>
                  <a:gd name="T1" fmla="*/ 0 h 1"/>
                  <a:gd name="T2" fmla="*/ 194 w 194"/>
                  <a:gd name="T3" fmla="*/ 0 h 1"/>
                  <a:gd name="T4" fmla="*/ 0 60000 65536"/>
                  <a:gd name="T5" fmla="*/ 0 60000 65536"/>
                  <a:gd name="T6" fmla="*/ 0 w 194"/>
                  <a:gd name="T7" fmla="*/ 0 h 1"/>
                  <a:gd name="T8" fmla="*/ 194 w 194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94" h="1">
                    <a:moveTo>
                      <a:pt x="0" y="0"/>
                    </a:moveTo>
                    <a:lnTo>
                      <a:pt x="194" y="0"/>
                    </a:lnTo>
                  </a:path>
                </a:pathLst>
              </a:custGeom>
              <a:solidFill>
                <a:srgbClr val="FFFFFF"/>
              </a:solidFill>
              <a:ln w="19050" cmpd="sng">
                <a:solidFill>
                  <a:srgbClr val="0033CC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512" name="Rectangle 128"/>
              <p:cNvSpPr>
                <a:spLocks noChangeArrowheads="1"/>
              </p:cNvSpPr>
              <p:nvPr/>
            </p:nvSpPr>
            <p:spPr bwMode="auto">
              <a:xfrm>
                <a:off x="3901" y="1521"/>
                <a:ext cx="89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000" b="1">
                    <a:solidFill>
                      <a:srgbClr val="0033CC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</a:rPr>
                  <a:t>3</a:t>
                </a:r>
              </a:p>
            </p:txBody>
          </p:sp>
          <p:sp>
            <p:nvSpPr>
              <p:cNvPr id="16513" name="Rectangle 129"/>
              <p:cNvSpPr>
                <a:spLocks noChangeArrowheads="1"/>
              </p:cNvSpPr>
              <p:nvPr/>
            </p:nvSpPr>
            <p:spPr bwMode="auto">
              <a:xfrm>
                <a:off x="3933" y="1343"/>
                <a:ext cx="147" cy="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300" b="1" i="1" dirty="0" err="1">
                    <a:solidFill>
                      <a:srgbClr val="0033CC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Symbol" pitchFamily="18" charset="2"/>
                  </a:rPr>
                  <a:t>p</a:t>
                </a:r>
                <a:endParaRPr lang="ru-RU" b="1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endParaRPr>
              </a:p>
            </p:txBody>
          </p:sp>
          <p:sp>
            <p:nvSpPr>
              <p:cNvPr id="16514" name="Rectangle 130"/>
              <p:cNvSpPr>
                <a:spLocks noChangeArrowheads="1"/>
              </p:cNvSpPr>
              <p:nvPr/>
            </p:nvSpPr>
            <p:spPr bwMode="auto">
              <a:xfrm>
                <a:off x="3861" y="1375"/>
                <a:ext cx="89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000" b="1">
                    <a:solidFill>
                      <a:srgbClr val="0033CC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</a:rPr>
                  <a:t>2</a:t>
                </a:r>
              </a:p>
            </p:txBody>
          </p:sp>
        </p:grpSp>
        <p:sp>
          <p:nvSpPr>
            <p:cNvPr id="16515" name="Rectangle 131"/>
            <p:cNvSpPr>
              <a:spLocks noChangeArrowheads="1"/>
            </p:cNvSpPr>
            <p:nvPr/>
          </p:nvSpPr>
          <p:spPr bwMode="auto">
            <a:xfrm>
              <a:off x="4272" y="3664"/>
              <a:ext cx="16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rPr>
                <a:t>-</a:t>
              </a:r>
            </a:p>
          </p:txBody>
        </p:sp>
      </p:grpSp>
      <p:sp>
        <p:nvSpPr>
          <p:cNvPr id="16517" name="Line 133"/>
          <p:cNvSpPr>
            <a:spLocks noChangeShapeType="1"/>
          </p:cNvSpPr>
          <p:nvPr/>
        </p:nvSpPr>
        <p:spPr bwMode="auto">
          <a:xfrm>
            <a:off x="3060700" y="2570163"/>
            <a:ext cx="1588" cy="381000"/>
          </a:xfrm>
          <a:prstGeom prst="line">
            <a:avLst/>
          </a:prstGeom>
          <a:noFill/>
          <a:ln w="19050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16490" name="Object 7"/>
          <p:cNvGraphicFramePr>
            <a:graphicFrameLocks noChangeAspect="1"/>
          </p:cNvGraphicFramePr>
          <p:nvPr/>
        </p:nvGraphicFramePr>
        <p:xfrm>
          <a:off x="165100" y="925513"/>
          <a:ext cx="1676400" cy="928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9" name="Формула" r:id="rId27" imgW="711000" imgH="393480" progId="Equation.3">
                  <p:embed/>
                </p:oleObj>
              </mc:Choice>
              <mc:Fallback>
                <p:oleObj name="Формула" r:id="rId27" imgW="711000" imgH="39348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100" y="925513"/>
                        <a:ext cx="1676400" cy="9286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519" name="Object 8"/>
          <p:cNvGraphicFramePr>
            <a:graphicFrameLocks noChangeAspect="1"/>
          </p:cNvGraphicFramePr>
          <p:nvPr/>
        </p:nvGraphicFramePr>
        <p:xfrm>
          <a:off x="152400" y="5483225"/>
          <a:ext cx="1206500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0" name="Формула" r:id="rId29" imgW="545760" imgH="393480" progId="Equation.3">
                  <p:embed/>
                </p:oleObj>
              </mc:Choice>
              <mc:Fallback>
                <p:oleObj name="Формула" r:id="rId29" imgW="545760" imgH="39348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5483225"/>
                        <a:ext cx="1206500" cy="869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99" name="Text Box 138"/>
          <p:cNvSpPr txBox="1">
            <a:spLocks noChangeArrowheads="1"/>
          </p:cNvSpPr>
          <p:nvPr/>
        </p:nvSpPr>
        <p:spPr bwMode="auto">
          <a:xfrm>
            <a:off x="400050" y="5362575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b="1">
              <a:solidFill>
                <a:srgbClr val="3366FF"/>
              </a:solidFill>
              <a:latin typeface="Calibri" pitchFamily="34" charset="0"/>
            </a:endParaRPr>
          </a:p>
        </p:txBody>
      </p:sp>
      <p:graphicFrame>
        <p:nvGraphicFramePr>
          <p:cNvPr id="16523" name="Object 9"/>
          <p:cNvGraphicFramePr>
            <a:graphicFrameLocks noChangeAspect="1"/>
          </p:cNvGraphicFramePr>
          <p:nvPr/>
        </p:nvGraphicFramePr>
        <p:xfrm>
          <a:off x="1416050" y="5484813"/>
          <a:ext cx="1882775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1" name="Формула" r:id="rId31" imgW="850680" imgH="393480" progId="Equation.3">
                  <p:embed/>
                </p:oleObj>
              </mc:Choice>
              <mc:Fallback>
                <p:oleObj name="Формула" r:id="rId31" imgW="850680" imgH="39348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6050" y="5484813"/>
                        <a:ext cx="1882775" cy="869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524" name="Object 10"/>
          <p:cNvGraphicFramePr>
            <a:graphicFrameLocks noChangeAspect="1"/>
          </p:cNvGraphicFramePr>
          <p:nvPr/>
        </p:nvGraphicFramePr>
        <p:xfrm>
          <a:off x="3257550" y="5476875"/>
          <a:ext cx="898525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2" name="Формула" r:id="rId33" imgW="406080" imgH="393480" progId="Equation.3">
                  <p:embed/>
                </p:oleObj>
              </mc:Choice>
              <mc:Fallback>
                <p:oleObj name="Формула" r:id="rId33" imgW="406080" imgH="39348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7550" y="5476875"/>
                        <a:ext cx="898525" cy="869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8" name="Group 141"/>
          <p:cNvGrpSpPr>
            <a:grpSpLocks/>
          </p:cNvGrpSpPr>
          <p:nvPr/>
        </p:nvGrpSpPr>
        <p:grpSpPr bwMode="auto">
          <a:xfrm>
            <a:off x="5575300" y="1981200"/>
            <a:ext cx="579438" cy="587375"/>
            <a:chOff x="4272" y="3600"/>
            <a:chExt cx="365" cy="370"/>
          </a:xfrm>
        </p:grpSpPr>
        <p:grpSp>
          <p:nvGrpSpPr>
            <p:cNvPr id="2113" name="Group 142"/>
            <p:cNvGrpSpPr>
              <a:grpSpLocks/>
            </p:cNvGrpSpPr>
            <p:nvPr/>
          </p:nvGrpSpPr>
          <p:grpSpPr bwMode="auto">
            <a:xfrm>
              <a:off x="4416" y="3600"/>
              <a:ext cx="221" cy="370"/>
              <a:chOff x="3859" y="1343"/>
              <a:chExt cx="221" cy="370"/>
            </a:xfrm>
          </p:grpSpPr>
          <p:sp>
            <p:nvSpPr>
              <p:cNvPr id="2115" name="Freeform 143"/>
              <p:cNvSpPr>
                <a:spLocks/>
              </p:cNvSpPr>
              <p:nvPr/>
            </p:nvSpPr>
            <p:spPr bwMode="auto">
              <a:xfrm>
                <a:off x="3859" y="1551"/>
                <a:ext cx="194" cy="1"/>
              </a:xfrm>
              <a:custGeom>
                <a:avLst/>
                <a:gdLst>
                  <a:gd name="T0" fmla="*/ 0 w 194"/>
                  <a:gd name="T1" fmla="*/ 0 h 1"/>
                  <a:gd name="T2" fmla="*/ 194 w 194"/>
                  <a:gd name="T3" fmla="*/ 0 h 1"/>
                  <a:gd name="T4" fmla="*/ 0 60000 65536"/>
                  <a:gd name="T5" fmla="*/ 0 60000 65536"/>
                  <a:gd name="T6" fmla="*/ 0 w 194"/>
                  <a:gd name="T7" fmla="*/ 0 h 1"/>
                  <a:gd name="T8" fmla="*/ 194 w 194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94" h="1">
                    <a:moveTo>
                      <a:pt x="0" y="0"/>
                    </a:moveTo>
                    <a:lnTo>
                      <a:pt x="194" y="0"/>
                    </a:lnTo>
                  </a:path>
                </a:pathLst>
              </a:custGeom>
              <a:solidFill>
                <a:srgbClr val="FFFFFF"/>
              </a:solidFill>
              <a:ln w="19050" cmpd="sng">
                <a:solidFill>
                  <a:srgbClr val="0033CC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528" name="Rectangle 144"/>
              <p:cNvSpPr>
                <a:spLocks noChangeArrowheads="1"/>
              </p:cNvSpPr>
              <p:nvPr/>
            </p:nvSpPr>
            <p:spPr bwMode="auto">
              <a:xfrm>
                <a:off x="3901" y="1521"/>
                <a:ext cx="89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000" b="1">
                    <a:solidFill>
                      <a:srgbClr val="0033CC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</a:rPr>
                  <a:t>3</a:t>
                </a:r>
              </a:p>
            </p:txBody>
          </p:sp>
          <p:sp>
            <p:nvSpPr>
              <p:cNvPr id="16529" name="Rectangle 145"/>
              <p:cNvSpPr>
                <a:spLocks noChangeArrowheads="1"/>
              </p:cNvSpPr>
              <p:nvPr/>
            </p:nvSpPr>
            <p:spPr bwMode="auto">
              <a:xfrm>
                <a:off x="3933" y="1343"/>
                <a:ext cx="147" cy="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300" b="1" i="1">
                    <a:solidFill>
                      <a:srgbClr val="0033CC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Symbol" pitchFamily="18" charset="2"/>
                  </a:rPr>
                  <a:t>p</a:t>
                </a:r>
                <a:endParaRPr lang="ru-RU" b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endParaRPr>
              </a:p>
            </p:txBody>
          </p:sp>
          <p:sp>
            <p:nvSpPr>
              <p:cNvPr id="16530" name="Rectangle 146"/>
              <p:cNvSpPr>
                <a:spLocks noChangeArrowheads="1"/>
              </p:cNvSpPr>
              <p:nvPr/>
            </p:nvSpPr>
            <p:spPr bwMode="auto">
              <a:xfrm>
                <a:off x="3861" y="1375"/>
                <a:ext cx="89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000" b="1">
                    <a:solidFill>
                      <a:srgbClr val="0033CC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</a:rPr>
                  <a:t>2</a:t>
                </a:r>
              </a:p>
            </p:txBody>
          </p:sp>
        </p:grpSp>
        <p:sp>
          <p:nvSpPr>
            <p:cNvPr id="16531" name="Rectangle 147"/>
            <p:cNvSpPr>
              <a:spLocks noChangeArrowheads="1"/>
            </p:cNvSpPr>
            <p:nvPr/>
          </p:nvSpPr>
          <p:spPr bwMode="auto">
            <a:xfrm>
              <a:off x="4272" y="3664"/>
              <a:ext cx="11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0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endParaRPr>
            </a:p>
          </p:txBody>
        </p:sp>
      </p:grpSp>
      <p:sp>
        <p:nvSpPr>
          <p:cNvPr id="16532" name="Line 148"/>
          <p:cNvSpPr>
            <a:spLocks noChangeShapeType="1"/>
          </p:cNvSpPr>
          <p:nvPr/>
        </p:nvSpPr>
        <p:spPr bwMode="auto">
          <a:xfrm>
            <a:off x="5943600" y="2590800"/>
            <a:ext cx="1588" cy="381000"/>
          </a:xfrm>
          <a:prstGeom prst="line">
            <a:avLst/>
          </a:prstGeom>
          <a:noFill/>
          <a:ln w="19050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16535" name="Object 11"/>
          <p:cNvGraphicFramePr>
            <a:graphicFrameLocks noChangeAspect="1"/>
          </p:cNvGraphicFramePr>
          <p:nvPr/>
        </p:nvGraphicFramePr>
        <p:xfrm>
          <a:off x="4918075" y="5529263"/>
          <a:ext cx="1346200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3" name="Формула" r:id="rId35" imgW="609480" imgH="393480" progId="Equation.3">
                  <p:embed/>
                </p:oleObj>
              </mc:Choice>
              <mc:Fallback>
                <p:oleObj name="Формула" r:id="rId35" imgW="609480" imgH="39348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18075" y="5529263"/>
                        <a:ext cx="1346200" cy="869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539" name="Object 12"/>
          <p:cNvGraphicFramePr>
            <a:graphicFrameLocks noChangeAspect="1"/>
          </p:cNvGraphicFramePr>
          <p:nvPr/>
        </p:nvGraphicFramePr>
        <p:xfrm>
          <a:off x="6251575" y="5530850"/>
          <a:ext cx="1882775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4" name="Формула" r:id="rId37" imgW="850680" imgH="393480" progId="Equation.3">
                  <p:embed/>
                </p:oleObj>
              </mc:Choice>
              <mc:Fallback>
                <p:oleObj name="Формула" r:id="rId37" imgW="850680" imgH="39348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51575" y="5530850"/>
                        <a:ext cx="1882775" cy="869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540" name="Object 13"/>
          <p:cNvGraphicFramePr>
            <a:graphicFrameLocks noChangeAspect="1"/>
          </p:cNvGraphicFramePr>
          <p:nvPr/>
        </p:nvGraphicFramePr>
        <p:xfrm>
          <a:off x="8093075" y="5522913"/>
          <a:ext cx="898525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5" name="Формула" r:id="rId39" imgW="406080" imgH="393480" progId="Equation.3">
                  <p:embed/>
                </p:oleObj>
              </mc:Choice>
              <mc:Fallback>
                <p:oleObj name="Формула" r:id="rId39" imgW="406080" imgH="39348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93075" y="5522913"/>
                        <a:ext cx="898525" cy="869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1" name="Group 157"/>
          <p:cNvGrpSpPr>
            <a:grpSpLocks/>
          </p:cNvGrpSpPr>
          <p:nvPr/>
        </p:nvGrpSpPr>
        <p:grpSpPr bwMode="auto">
          <a:xfrm>
            <a:off x="7035800" y="1968500"/>
            <a:ext cx="579438" cy="587375"/>
            <a:chOff x="4272" y="3600"/>
            <a:chExt cx="365" cy="370"/>
          </a:xfrm>
        </p:grpSpPr>
        <p:grpSp>
          <p:nvGrpSpPr>
            <p:cNvPr id="2107" name="Group 158"/>
            <p:cNvGrpSpPr>
              <a:grpSpLocks/>
            </p:cNvGrpSpPr>
            <p:nvPr/>
          </p:nvGrpSpPr>
          <p:grpSpPr bwMode="auto">
            <a:xfrm>
              <a:off x="4416" y="3600"/>
              <a:ext cx="221" cy="370"/>
              <a:chOff x="3859" y="1343"/>
              <a:chExt cx="221" cy="370"/>
            </a:xfrm>
          </p:grpSpPr>
          <p:sp>
            <p:nvSpPr>
              <p:cNvPr id="2109" name="Freeform 159"/>
              <p:cNvSpPr>
                <a:spLocks/>
              </p:cNvSpPr>
              <p:nvPr/>
            </p:nvSpPr>
            <p:spPr bwMode="auto">
              <a:xfrm>
                <a:off x="3859" y="1551"/>
                <a:ext cx="194" cy="1"/>
              </a:xfrm>
              <a:custGeom>
                <a:avLst/>
                <a:gdLst>
                  <a:gd name="T0" fmla="*/ 0 w 194"/>
                  <a:gd name="T1" fmla="*/ 0 h 1"/>
                  <a:gd name="T2" fmla="*/ 194 w 194"/>
                  <a:gd name="T3" fmla="*/ 0 h 1"/>
                  <a:gd name="T4" fmla="*/ 0 60000 65536"/>
                  <a:gd name="T5" fmla="*/ 0 60000 65536"/>
                  <a:gd name="T6" fmla="*/ 0 w 194"/>
                  <a:gd name="T7" fmla="*/ 0 h 1"/>
                  <a:gd name="T8" fmla="*/ 194 w 194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94" h="1">
                    <a:moveTo>
                      <a:pt x="0" y="0"/>
                    </a:moveTo>
                    <a:lnTo>
                      <a:pt x="194" y="0"/>
                    </a:lnTo>
                  </a:path>
                </a:pathLst>
              </a:custGeom>
              <a:solidFill>
                <a:srgbClr val="FFFFFF"/>
              </a:solidFill>
              <a:ln w="19050" cmpd="sng">
                <a:solidFill>
                  <a:srgbClr val="0033CC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544" name="Rectangle 160"/>
              <p:cNvSpPr>
                <a:spLocks noChangeArrowheads="1"/>
              </p:cNvSpPr>
              <p:nvPr/>
            </p:nvSpPr>
            <p:spPr bwMode="auto">
              <a:xfrm>
                <a:off x="3901" y="1521"/>
                <a:ext cx="89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000" b="1">
                    <a:solidFill>
                      <a:srgbClr val="0033CC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</a:rPr>
                  <a:t>3</a:t>
                </a:r>
              </a:p>
            </p:txBody>
          </p:sp>
          <p:sp>
            <p:nvSpPr>
              <p:cNvPr id="16545" name="Rectangle 161"/>
              <p:cNvSpPr>
                <a:spLocks noChangeArrowheads="1"/>
              </p:cNvSpPr>
              <p:nvPr/>
            </p:nvSpPr>
            <p:spPr bwMode="auto">
              <a:xfrm>
                <a:off x="3933" y="1343"/>
                <a:ext cx="147" cy="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300" b="1" i="1">
                    <a:solidFill>
                      <a:srgbClr val="0033CC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Symbol" pitchFamily="18" charset="2"/>
                  </a:rPr>
                  <a:t>p</a:t>
                </a:r>
                <a:endParaRPr lang="ru-RU" b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endParaRPr>
              </a:p>
            </p:txBody>
          </p:sp>
          <p:sp>
            <p:nvSpPr>
              <p:cNvPr id="16546" name="Rectangle 162"/>
              <p:cNvSpPr>
                <a:spLocks noChangeArrowheads="1"/>
              </p:cNvSpPr>
              <p:nvPr/>
            </p:nvSpPr>
            <p:spPr bwMode="auto">
              <a:xfrm>
                <a:off x="3861" y="1375"/>
                <a:ext cx="89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000" b="1">
                    <a:solidFill>
                      <a:srgbClr val="0033CC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</a:rPr>
                  <a:t>4</a:t>
                </a:r>
              </a:p>
            </p:txBody>
          </p:sp>
        </p:grpSp>
        <p:sp>
          <p:nvSpPr>
            <p:cNvPr id="16547" name="Rectangle 163"/>
            <p:cNvSpPr>
              <a:spLocks noChangeArrowheads="1"/>
            </p:cNvSpPr>
            <p:nvPr/>
          </p:nvSpPr>
          <p:spPr bwMode="auto">
            <a:xfrm>
              <a:off x="4272" y="3664"/>
              <a:ext cx="11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0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endParaRPr>
            </a:p>
          </p:txBody>
        </p:sp>
      </p:grpSp>
      <p:sp>
        <p:nvSpPr>
          <p:cNvPr id="16548" name="Line 164"/>
          <p:cNvSpPr>
            <a:spLocks noChangeShapeType="1"/>
          </p:cNvSpPr>
          <p:nvPr/>
        </p:nvSpPr>
        <p:spPr bwMode="auto">
          <a:xfrm>
            <a:off x="7391400" y="2590800"/>
            <a:ext cx="1588" cy="381000"/>
          </a:xfrm>
          <a:prstGeom prst="line">
            <a:avLst/>
          </a:prstGeom>
          <a:noFill/>
          <a:ln w="19050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504" name="Oval 120"/>
          <p:cNvSpPr>
            <a:spLocks noChangeArrowheads="1"/>
          </p:cNvSpPr>
          <p:nvPr/>
        </p:nvSpPr>
        <p:spPr bwMode="auto">
          <a:xfrm>
            <a:off x="5892800" y="2874963"/>
            <a:ext cx="106363" cy="106362"/>
          </a:xfrm>
          <a:prstGeom prst="ellipse">
            <a:avLst/>
          </a:prstGeom>
          <a:solidFill>
            <a:srgbClr val="FFFF00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6506" name="Oval 122"/>
          <p:cNvSpPr>
            <a:spLocks noChangeArrowheads="1"/>
          </p:cNvSpPr>
          <p:nvPr/>
        </p:nvSpPr>
        <p:spPr bwMode="auto">
          <a:xfrm>
            <a:off x="2997200" y="2900363"/>
            <a:ext cx="106363" cy="106362"/>
          </a:xfrm>
          <a:prstGeom prst="ellipse">
            <a:avLst/>
          </a:prstGeom>
          <a:solidFill>
            <a:srgbClr val="FFFF00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6507" name="Oval 123"/>
          <p:cNvSpPr>
            <a:spLocks noChangeArrowheads="1"/>
          </p:cNvSpPr>
          <p:nvPr/>
        </p:nvSpPr>
        <p:spPr bwMode="auto">
          <a:xfrm>
            <a:off x="7340600" y="2900363"/>
            <a:ext cx="106363" cy="106362"/>
          </a:xfrm>
          <a:prstGeom prst="ellipse">
            <a:avLst/>
          </a:prstGeom>
          <a:solidFill>
            <a:srgbClr val="FFFF00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4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4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4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4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4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4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4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4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16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4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5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5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5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5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5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5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5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5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5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5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5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5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5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5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5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5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50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5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50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5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50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5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50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50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6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6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6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16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16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16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16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16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16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16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16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00"/>
                                        <p:tgtEl>
                                          <p:spTgt spid="16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55" grpId="0" animBg="1"/>
      <p:bldP spid="16455" grpId="1" animBg="1"/>
      <p:bldP spid="16496" grpId="0" animBg="1"/>
      <p:bldP spid="16497" grpId="0" animBg="1"/>
      <p:bldP spid="16517" grpId="0" animBg="1"/>
      <p:bldP spid="16532" grpId="0" animBg="1"/>
      <p:bldP spid="16548" grpId="0" animBg="1"/>
      <p:bldP spid="16504" grpId="0" animBg="1"/>
      <p:bldP spid="16506" grpId="0" animBg="1"/>
      <p:bldP spid="1650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4" name="Line 3"/>
          <p:cNvSpPr>
            <a:spLocks noChangeShapeType="1"/>
          </p:cNvSpPr>
          <p:nvPr/>
        </p:nvSpPr>
        <p:spPr bwMode="auto">
          <a:xfrm flipV="1">
            <a:off x="249238" y="4048125"/>
            <a:ext cx="8656637" cy="1587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85" name="Freeform 4"/>
          <p:cNvSpPr>
            <a:spLocks/>
          </p:cNvSpPr>
          <p:nvPr/>
        </p:nvSpPr>
        <p:spPr bwMode="auto">
          <a:xfrm>
            <a:off x="4379913" y="1860550"/>
            <a:ext cx="304800" cy="1588"/>
          </a:xfrm>
          <a:custGeom>
            <a:avLst/>
            <a:gdLst>
              <a:gd name="T0" fmla="*/ 0 w 192"/>
              <a:gd name="T1" fmla="*/ 0 h 1"/>
              <a:gd name="T2" fmla="*/ 192 w 192"/>
              <a:gd name="T3" fmla="*/ 0 h 1"/>
              <a:gd name="T4" fmla="*/ 0 60000 65536"/>
              <a:gd name="T5" fmla="*/ 0 60000 65536"/>
              <a:gd name="T6" fmla="*/ 0 w 192"/>
              <a:gd name="T7" fmla="*/ 0 h 1"/>
              <a:gd name="T8" fmla="*/ 192 w 192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92" h="1">
                <a:moveTo>
                  <a:pt x="0" y="0"/>
                </a:moveTo>
                <a:lnTo>
                  <a:pt x="192" y="0"/>
                </a:lnTo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86" name="Text Box 5"/>
          <p:cNvSpPr txBox="1">
            <a:spLocks noChangeArrowheads="1"/>
          </p:cNvSpPr>
          <p:nvPr/>
        </p:nvSpPr>
        <p:spPr bwMode="auto">
          <a:xfrm>
            <a:off x="4062413" y="898525"/>
            <a:ext cx="542925" cy="701675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>
                <a:latin typeface="Times New Roman" pitchFamily="18" charset="0"/>
                <a:cs typeface="Arial" charset="0"/>
              </a:rPr>
              <a:t>y</a:t>
            </a:r>
            <a:endParaRPr lang="ru-RU" sz="4000" b="1">
              <a:latin typeface="Times New Roman" pitchFamily="18" charset="0"/>
              <a:cs typeface="Arial" charset="0"/>
            </a:endParaRPr>
          </a:p>
        </p:txBody>
      </p:sp>
      <p:sp>
        <p:nvSpPr>
          <p:cNvPr id="3087" name="Line 6"/>
          <p:cNvSpPr>
            <a:spLocks noChangeShapeType="1"/>
          </p:cNvSpPr>
          <p:nvPr/>
        </p:nvSpPr>
        <p:spPr bwMode="auto">
          <a:xfrm>
            <a:off x="-82550" y="2578100"/>
            <a:ext cx="9144000" cy="31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088" name="Text Box 7"/>
          <p:cNvSpPr txBox="1">
            <a:spLocks noChangeArrowheads="1"/>
          </p:cNvSpPr>
          <p:nvPr/>
        </p:nvSpPr>
        <p:spPr bwMode="auto">
          <a:xfrm>
            <a:off x="8501063" y="1908175"/>
            <a:ext cx="657225" cy="701675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>
                <a:latin typeface="Times New Roman" pitchFamily="18" charset="0"/>
                <a:cs typeface="Arial" charset="0"/>
              </a:rPr>
              <a:t>x</a:t>
            </a:r>
            <a:endParaRPr lang="ru-RU" sz="4000" b="1">
              <a:latin typeface="Times New Roman" pitchFamily="18" charset="0"/>
              <a:cs typeface="Arial" charset="0"/>
            </a:endParaRPr>
          </a:p>
        </p:txBody>
      </p:sp>
      <p:sp>
        <p:nvSpPr>
          <p:cNvPr id="3089" name="Line 8"/>
          <p:cNvSpPr>
            <a:spLocks noChangeShapeType="1"/>
          </p:cNvSpPr>
          <p:nvPr/>
        </p:nvSpPr>
        <p:spPr bwMode="auto">
          <a:xfrm>
            <a:off x="192088" y="2228850"/>
            <a:ext cx="8640762" cy="1587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90" name="Line 9"/>
          <p:cNvSpPr>
            <a:spLocks noChangeShapeType="1"/>
          </p:cNvSpPr>
          <p:nvPr/>
        </p:nvSpPr>
        <p:spPr bwMode="auto">
          <a:xfrm>
            <a:off x="192088" y="1878013"/>
            <a:ext cx="8686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91" name="Line 10"/>
          <p:cNvSpPr>
            <a:spLocks noChangeShapeType="1"/>
          </p:cNvSpPr>
          <p:nvPr/>
        </p:nvSpPr>
        <p:spPr bwMode="auto">
          <a:xfrm>
            <a:off x="206375" y="1512888"/>
            <a:ext cx="8640763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92" name="Line 11"/>
          <p:cNvSpPr>
            <a:spLocks noChangeShapeType="1"/>
          </p:cNvSpPr>
          <p:nvPr/>
        </p:nvSpPr>
        <p:spPr bwMode="auto">
          <a:xfrm>
            <a:off x="176213" y="2959100"/>
            <a:ext cx="8640762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93" name="Line 12"/>
          <p:cNvSpPr>
            <a:spLocks noChangeShapeType="1"/>
          </p:cNvSpPr>
          <p:nvPr/>
        </p:nvSpPr>
        <p:spPr bwMode="auto">
          <a:xfrm>
            <a:off x="192088" y="2593975"/>
            <a:ext cx="867092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94" name="Line 13"/>
          <p:cNvSpPr>
            <a:spLocks noChangeShapeType="1"/>
          </p:cNvSpPr>
          <p:nvPr/>
        </p:nvSpPr>
        <p:spPr bwMode="auto">
          <a:xfrm>
            <a:off x="192088" y="1146175"/>
            <a:ext cx="867092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95" name="Line 14"/>
          <p:cNvSpPr>
            <a:spLocks noChangeShapeType="1"/>
          </p:cNvSpPr>
          <p:nvPr/>
        </p:nvSpPr>
        <p:spPr bwMode="auto">
          <a:xfrm flipV="1">
            <a:off x="222250" y="3683000"/>
            <a:ext cx="8656638" cy="1587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3096" name="Group 15"/>
          <p:cNvGrpSpPr>
            <a:grpSpLocks/>
          </p:cNvGrpSpPr>
          <p:nvPr/>
        </p:nvGrpSpPr>
        <p:grpSpPr bwMode="auto">
          <a:xfrm>
            <a:off x="190500" y="1096963"/>
            <a:ext cx="8656638" cy="3048000"/>
            <a:chOff x="153" y="0"/>
            <a:chExt cx="5453" cy="4205"/>
          </a:xfrm>
        </p:grpSpPr>
        <p:sp>
          <p:nvSpPr>
            <p:cNvPr id="3138" name="Line 16"/>
            <p:cNvSpPr>
              <a:spLocks noChangeShapeType="1"/>
            </p:cNvSpPr>
            <p:nvPr/>
          </p:nvSpPr>
          <p:spPr bwMode="auto">
            <a:xfrm flipV="1">
              <a:off x="2880" y="232"/>
              <a:ext cx="0" cy="371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39" name="Line 17"/>
            <p:cNvSpPr>
              <a:spLocks noChangeShapeType="1"/>
            </p:cNvSpPr>
            <p:nvPr/>
          </p:nvSpPr>
          <p:spPr bwMode="auto">
            <a:xfrm flipH="1">
              <a:off x="3099" y="134"/>
              <a:ext cx="10" cy="40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40" name="Line 18"/>
            <p:cNvSpPr>
              <a:spLocks noChangeShapeType="1"/>
            </p:cNvSpPr>
            <p:nvPr/>
          </p:nvSpPr>
          <p:spPr bwMode="auto">
            <a:xfrm>
              <a:off x="3322" y="125"/>
              <a:ext cx="0" cy="407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41" name="Line 19"/>
            <p:cNvSpPr>
              <a:spLocks noChangeShapeType="1"/>
            </p:cNvSpPr>
            <p:nvPr/>
          </p:nvSpPr>
          <p:spPr bwMode="auto">
            <a:xfrm>
              <a:off x="3542" y="144"/>
              <a:ext cx="9" cy="404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42" name="Line 20"/>
            <p:cNvSpPr>
              <a:spLocks noChangeShapeType="1"/>
            </p:cNvSpPr>
            <p:nvPr/>
          </p:nvSpPr>
          <p:spPr bwMode="auto">
            <a:xfrm>
              <a:off x="3773" y="134"/>
              <a:ext cx="0" cy="40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43" name="Line 21"/>
            <p:cNvSpPr>
              <a:spLocks noChangeShapeType="1"/>
            </p:cNvSpPr>
            <p:nvPr/>
          </p:nvSpPr>
          <p:spPr bwMode="auto">
            <a:xfrm>
              <a:off x="3994" y="144"/>
              <a:ext cx="10" cy="404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44" name="Line 22"/>
            <p:cNvSpPr>
              <a:spLocks noChangeShapeType="1"/>
            </p:cNvSpPr>
            <p:nvPr/>
          </p:nvSpPr>
          <p:spPr bwMode="auto">
            <a:xfrm>
              <a:off x="4224" y="125"/>
              <a:ext cx="19" cy="40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45" name="Line 23"/>
            <p:cNvSpPr>
              <a:spLocks noChangeShapeType="1"/>
            </p:cNvSpPr>
            <p:nvPr/>
          </p:nvSpPr>
          <p:spPr bwMode="auto">
            <a:xfrm>
              <a:off x="4445" y="134"/>
              <a:ext cx="19" cy="404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46" name="Line 24"/>
            <p:cNvSpPr>
              <a:spLocks noChangeShapeType="1"/>
            </p:cNvSpPr>
            <p:nvPr/>
          </p:nvSpPr>
          <p:spPr bwMode="auto">
            <a:xfrm>
              <a:off x="4685" y="134"/>
              <a:ext cx="0" cy="40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47" name="Line 25"/>
            <p:cNvSpPr>
              <a:spLocks noChangeShapeType="1"/>
            </p:cNvSpPr>
            <p:nvPr/>
          </p:nvSpPr>
          <p:spPr bwMode="auto">
            <a:xfrm>
              <a:off x="4906" y="134"/>
              <a:ext cx="0" cy="40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48" name="Line 26"/>
            <p:cNvSpPr>
              <a:spLocks noChangeShapeType="1"/>
            </p:cNvSpPr>
            <p:nvPr/>
          </p:nvSpPr>
          <p:spPr bwMode="auto">
            <a:xfrm>
              <a:off x="5142" y="134"/>
              <a:ext cx="10" cy="40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49" name="Line 27"/>
            <p:cNvSpPr>
              <a:spLocks noChangeShapeType="1"/>
            </p:cNvSpPr>
            <p:nvPr/>
          </p:nvSpPr>
          <p:spPr bwMode="auto">
            <a:xfrm>
              <a:off x="5362" y="134"/>
              <a:ext cx="9" cy="40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50" name="Line 28"/>
            <p:cNvSpPr>
              <a:spLocks noChangeShapeType="1"/>
            </p:cNvSpPr>
            <p:nvPr/>
          </p:nvSpPr>
          <p:spPr bwMode="auto">
            <a:xfrm>
              <a:off x="5587" y="134"/>
              <a:ext cx="19" cy="40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51" name="Line 29"/>
            <p:cNvSpPr>
              <a:spLocks noChangeShapeType="1"/>
            </p:cNvSpPr>
            <p:nvPr/>
          </p:nvSpPr>
          <p:spPr bwMode="auto">
            <a:xfrm>
              <a:off x="2650" y="125"/>
              <a:ext cx="0" cy="407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52" name="Line 30"/>
            <p:cNvSpPr>
              <a:spLocks noChangeShapeType="1"/>
            </p:cNvSpPr>
            <p:nvPr/>
          </p:nvSpPr>
          <p:spPr bwMode="auto">
            <a:xfrm>
              <a:off x="2419" y="0"/>
              <a:ext cx="0" cy="4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53" name="Line 31"/>
            <p:cNvSpPr>
              <a:spLocks noChangeShapeType="1"/>
            </p:cNvSpPr>
            <p:nvPr/>
          </p:nvSpPr>
          <p:spPr bwMode="auto">
            <a:xfrm>
              <a:off x="2170" y="115"/>
              <a:ext cx="19" cy="40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54" name="Line 32"/>
            <p:cNvSpPr>
              <a:spLocks noChangeShapeType="1"/>
            </p:cNvSpPr>
            <p:nvPr/>
          </p:nvSpPr>
          <p:spPr bwMode="auto">
            <a:xfrm>
              <a:off x="1958" y="115"/>
              <a:ext cx="10" cy="40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55" name="Line 33"/>
            <p:cNvSpPr>
              <a:spLocks noChangeShapeType="1"/>
            </p:cNvSpPr>
            <p:nvPr/>
          </p:nvSpPr>
          <p:spPr bwMode="auto">
            <a:xfrm>
              <a:off x="1738" y="115"/>
              <a:ext cx="0" cy="40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56" name="Line 34"/>
            <p:cNvSpPr>
              <a:spLocks noChangeShapeType="1"/>
            </p:cNvSpPr>
            <p:nvPr/>
          </p:nvSpPr>
          <p:spPr bwMode="auto">
            <a:xfrm>
              <a:off x="1507" y="0"/>
              <a:ext cx="0" cy="420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57" name="Line 35"/>
            <p:cNvSpPr>
              <a:spLocks noChangeShapeType="1"/>
            </p:cNvSpPr>
            <p:nvPr/>
          </p:nvSpPr>
          <p:spPr bwMode="auto">
            <a:xfrm>
              <a:off x="1276" y="125"/>
              <a:ext cx="1" cy="407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58" name="Line 36"/>
            <p:cNvSpPr>
              <a:spLocks noChangeShapeType="1"/>
            </p:cNvSpPr>
            <p:nvPr/>
          </p:nvSpPr>
          <p:spPr bwMode="auto">
            <a:xfrm flipH="1">
              <a:off x="1037" y="115"/>
              <a:ext cx="9" cy="40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59" name="Line 37"/>
            <p:cNvSpPr>
              <a:spLocks noChangeShapeType="1"/>
            </p:cNvSpPr>
            <p:nvPr/>
          </p:nvSpPr>
          <p:spPr bwMode="auto">
            <a:xfrm>
              <a:off x="816" y="115"/>
              <a:ext cx="0" cy="40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60" name="Line 38"/>
            <p:cNvSpPr>
              <a:spLocks noChangeShapeType="1"/>
            </p:cNvSpPr>
            <p:nvPr/>
          </p:nvSpPr>
          <p:spPr bwMode="auto">
            <a:xfrm>
              <a:off x="595" y="0"/>
              <a:ext cx="10" cy="4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61" name="Line 39"/>
            <p:cNvSpPr>
              <a:spLocks noChangeShapeType="1"/>
            </p:cNvSpPr>
            <p:nvPr/>
          </p:nvSpPr>
          <p:spPr bwMode="auto">
            <a:xfrm>
              <a:off x="365" y="115"/>
              <a:ext cx="9" cy="40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62" name="Line 40"/>
            <p:cNvSpPr>
              <a:spLocks noChangeShapeType="1"/>
            </p:cNvSpPr>
            <p:nvPr/>
          </p:nvSpPr>
          <p:spPr bwMode="auto">
            <a:xfrm>
              <a:off x="153" y="0"/>
              <a:ext cx="1" cy="419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097" name="Group 41"/>
          <p:cNvGrpSpPr>
            <a:grpSpLocks/>
          </p:cNvGrpSpPr>
          <p:nvPr/>
        </p:nvGrpSpPr>
        <p:grpSpPr bwMode="auto">
          <a:xfrm>
            <a:off x="6413500" y="2503488"/>
            <a:ext cx="468313" cy="666750"/>
            <a:chOff x="4073" y="2093"/>
            <a:chExt cx="295" cy="420"/>
          </a:xfrm>
        </p:grpSpPr>
        <p:graphicFrame>
          <p:nvGraphicFramePr>
            <p:cNvPr id="3083" name="Object 11"/>
            <p:cNvGraphicFramePr>
              <a:graphicFrameLocks noChangeAspect="1"/>
            </p:cNvGraphicFramePr>
            <p:nvPr/>
          </p:nvGraphicFramePr>
          <p:xfrm>
            <a:off x="4073" y="2218"/>
            <a:ext cx="295" cy="29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4" name="Формула" r:id="rId3" imgW="139680" imgH="139680" progId="Equation.3">
                    <p:embed/>
                  </p:oleObj>
                </mc:Choice>
                <mc:Fallback>
                  <p:oleObj name="Формула" r:id="rId3" imgW="139680" imgH="139680" progId="Equation.3">
                    <p:embed/>
                    <p:pic>
                      <p:nvPicPr>
                        <p:cNvPr id="0" name="Picture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73" y="2218"/>
                          <a:ext cx="295" cy="29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137" name="Line 43"/>
            <p:cNvSpPr>
              <a:spLocks noChangeShapeType="1"/>
            </p:cNvSpPr>
            <p:nvPr/>
          </p:nvSpPr>
          <p:spPr bwMode="auto">
            <a:xfrm>
              <a:off x="4224" y="2093"/>
              <a:ext cx="10" cy="13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098" name="Group 44"/>
          <p:cNvGrpSpPr>
            <a:grpSpLocks/>
          </p:cNvGrpSpPr>
          <p:nvPr/>
        </p:nvGrpSpPr>
        <p:grpSpPr bwMode="auto">
          <a:xfrm>
            <a:off x="846138" y="1619250"/>
            <a:ext cx="7158037" cy="1949450"/>
            <a:chOff x="566" y="1536"/>
            <a:chExt cx="4509" cy="1228"/>
          </a:xfrm>
        </p:grpSpPr>
        <p:sp>
          <p:nvSpPr>
            <p:cNvPr id="3128" name="Freeform 45"/>
            <p:cNvSpPr>
              <a:spLocks/>
            </p:cNvSpPr>
            <p:nvPr/>
          </p:nvSpPr>
          <p:spPr bwMode="auto">
            <a:xfrm>
              <a:off x="3546" y="2049"/>
              <a:ext cx="1" cy="180"/>
            </a:xfrm>
            <a:custGeom>
              <a:avLst/>
              <a:gdLst>
                <a:gd name="T0" fmla="*/ 0 w 1"/>
                <a:gd name="T1" fmla="*/ 0 h 180"/>
                <a:gd name="T2" fmla="*/ 0 w 1"/>
                <a:gd name="T3" fmla="*/ 180 h 180"/>
                <a:gd name="T4" fmla="*/ 0 60000 65536"/>
                <a:gd name="T5" fmla="*/ 0 60000 65536"/>
                <a:gd name="T6" fmla="*/ 0 w 1"/>
                <a:gd name="T7" fmla="*/ 0 h 180"/>
                <a:gd name="T8" fmla="*/ 1 w 1"/>
                <a:gd name="T9" fmla="*/ 180 h 18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80">
                  <a:moveTo>
                    <a:pt x="0" y="0"/>
                  </a:moveTo>
                  <a:lnTo>
                    <a:pt x="0" y="180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129" name="Group 46"/>
            <p:cNvGrpSpPr>
              <a:grpSpLocks/>
            </p:cNvGrpSpPr>
            <p:nvPr/>
          </p:nvGrpSpPr>
          <p:grpSpPr bwMode="auto">
            <a:xfrm>
              <a:off x="566" y="1536"/>
              <a:ext cx="4509" cy="1228"/>
              <a:chOff x="566" y="1536"/>
              <a:chExt cx="4509" cy="1228"/>
            </a:xfrm>
          </p:grpSpPr>
          <p:pic>
            <p:nvPicPr>
              <p:cNvPr id="3130" name="Picture 47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3456" y="2160"/>
                <a:ext cx="218" cy="604"/>
              </a:xfrm>
              <a:prstGeom prst="rect">
                <a:avLst/>
              </a:prstGeom>
              <a:noFill/>
              <a:ln w="9525" algn="ctr">
                <a:noFill/>
                <a:prstDash val="sysDot"/>
                <a:miter lim="800000"/>
                <a:headEnd/>
                <a:tailEnd/>
              </a:ln>
            </p:spPr>
          </p:pic>
          <p:grpSp>
            <p:nvGrpSpPr>
              <p:cNvPr id="3131" name="Group 48"/>
              <p:cNvGrpSpPr>
                <a:grpSpLocks/>
              </p:cNvGrpSpPr>
              <p:nvPr/>
            </p:nvGrpSpPr>
            <p:grpSpPr bwMode="auto">
              <a:xfrm>
                <a:off x="2016" y="1536"/>
                <a:ext cx="384" cy="710"/>
                <a:chOff x="2016" y="1536"/>
                <a:chExt cx="384" cy="710"/>
              </a:xfrm>
            </p:grpSpPr>
            <p:graphicFrame>
              <p:nvGraphicFramePr>
                <p:cNvPr id="3082" name="Object 10"/>
                <p:cNvGraphicFramePr>
                  <a:graphicFrameLocks noChangeAspect="1"/>
                </p:cNvGraphicFramePr>
                <p:nvPr/>
              </p:nvGraphicFramePr>
              <p:xfrm>
                <a:off x="2016" y="1536"/>
                <a:ext cx="384" cy="587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135" name="Формула" r:id="rId6" imgW="279360" imgH="393480" progId="Equation.3">
                        <p:embed/>
                      </p:oleObj>
                    </mc:Choice>
                    <mc:Fallback>
                      <p:oleObj name="Формула" r:id="rId6" imgW="279360" imgH="393480" progId="Equation.3">
                        <p:embed/>
                        <p:pic>
                          <p:nvPicPr>
                            <p:cNvPr id="0" name="Picture 10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7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016" y="1536"/>
                              <a:ext cx="384" cy="587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sp>
              <p:nvSpPr>
                <p:cNvPr id="3136" name="Line 50"/>
                <p:cNvSpPr>
                  <a:spLocks noChangeShapeType="1"/>
                </p:cNvSpPr>
                <p:nvPr/>
              </p:nvSpPr>
              <p:spPr bwMode="auto">
                <a:xfrm>
                  <a:off x="2179" y="2045"/>
                  <a:ext cx="0" cy="201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132" name="Group 51"/>
              <p:cNvGrpSpPr>
                <a:grpSpLocks/>
              </p:cNvGrpSpPr>
              <p:nvPr/>
            </p:nvGrpSpPr>
            <p:grpSpPr bwMode="auto">
              <a:xfrm>
                <a:off x="4723" y="2093"/>
                <a:ext cx="352" cy="643"/>
                <a:chOff x="4723" y="2093"/>
                <a:chExt cx="352" cy="643"/>
              </a:xfrm>
            </p:grpSpPr>
            <p:sp>
              <p:nvSpPr>
                <p:cNvPr id="3135" name="Line 52"/>
                <p:cNvSpPr>
                  <a:spLocks noChangeShapeType="1"/>
                </p:cNvSpPr>
                <p:nvPr/>
              </p:nvSpPr>
              <p:spPr bwMode="auto">
                <a:xfrm>
                  <a:off x="4906" y="2093"/>
                  <a:ext cx="0" cy="17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aphicFrame>
              <p:nvGraphicFramePr>
                <p:cNvPr id="3081" name="Object 9"/>
                <p:cNvGraphicFramePr>
                  <a:graphicFrameLocks noChangeAspect="1"/>
                </p:cNvGraphicFramePr>
                <p:nvPr/>
              </p:nvGraphicFramePr>
              <p:xfrm>
                <a:off x="4723" y="2161"/>
                <a:ext cx="352" cy="575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136" name="Формула" r:id="rId8" imgW="241200" imgH="393480" progId="Equation.3">
                        <p:embed/>
                      </p:oleObj>
                    </mc:Choice>
                    <mc:Fallback>
                      <p:oleObj name="Формула" r:id="rId8" imgW="241200" imgH="393480" progId="Equation.3">
                        <p:embed/>
                        <p:pic>
                          <p:nvPicPr>
                            <p:cNvPr id="0" name="Picture 9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9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723" y="2161"/>
                              <a:ext cx="352" cy="575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grpSp>
            <p:nvGrpSpPr>
              <p:cNvPr id="3133" name="Group 54"/>
              <p:cNvGrpSpPr>
                <a:grpSpLocks/>
              </p:cNvGrpSpPr>
              <p:nvPr/>
            </p:nvGrpSpPr>
            <p:grpSpPr bwMode="auto">
              <a:xfrm>
                <a:off x="566" y="2045"/>
                <a:ext cx="417" cy="691"/>
                <a:chOff x="566" y="2045"/>
                <a:chExt cx="417" cy="691"/>
              </a:xfrm>
            </p:grpSpPr>
            <p:sp>
              <p:nvSpPr>
                <p:cNvPr id="3134" name="Line 55"/>
                <p:cNvSpPr>
                  <a:spLocks noChangeShapeType="1"/>
                </p:cNvSpPr>
                <p:nvPr/>
              </p:nvSpPr>
              <p:spPr bwMode="auto">
                <a:xfrm>
                  <a:off x="806" y="2045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aphicFrame>
              <p:nvGraphicFramePr>
                <p:cNvPr id="3080" name="Object 8"/>
                <p:cNvGraphicFramePr>
                  <a:graphicFrameLocks noChangeAspect="1"/>
                </p:cNvGraphicFramePr>
                <p:nvPr/>
              </p:nvGraphicFramePr>
              <p:xfrm>
                <a:off x="566" y="2186"/>
                <a:ext cx="417" cy="55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137" name="Формула" r:id="rId10" imgW="342720" imgH="393480" progId="Equation.3">
                        <p:embed/>
                      </p:oleObj>
                    </mc:Choice>
                    <mc:Fallback>
                      <p:oleObj name="Формула" r:id="rId10" imgW="342720" imgH="393480" progId="Equation.3">
                        <p:embed/>
                        <p:pic>
                          <p:nvPicPr>
                            <p:cNvPr id="0" name="Picture 8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1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66" y="2186"/>
                              <a:ext cx="417" cy="550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</p:grpSp>
      </p:grp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5643563" y="6605588"/>
          <a:ext cx="541337" cy="102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8" name="Формула" r:id="rId12" imgW="114120" imgH="215640" progId="Equation.3">
                  <p:embed/>
                </p:oleObj>
              </mc:Choice>
              <mc:Fallback>
                <p:oleObj name="Формула" r:id="rId12" imgW="114120" imgH="2156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3563" y="6605588"/>
                        <a:ext cx="541337" cy="1022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099" name="Group 58"/>
          <p:cNvGrpSpPr>
            <a:grpSpLocks/>
          </p:cNvGrpSpPr>
          <p:nvPr/>
        </p:nvGrpSpPr>
        <p:grpSpPr bwMode="auto">
          <a:xfrm>
            <a:off x="8532813" y="2503488"/>
            <a:ext cx="477837" cy="769937"/>
            <a:chOff x="5376" y="2093"/>
            <a:chExt cx="301" cy="485"/>
          </a:xfrm>
        </p:grpSpPr>
        <p:sp>
          <p:nvSpPr>
            <p:cNvPr id="3126" name="Line 59"/>
            <p:cNvSpPr>
              <a:spLocks noChangeShapeType="1"/>
            </p:cNvSpPr>
            <p:nvPr/>
          </p:nvSpPr>
          <p:spPr bwMode="auto">
            <a:xfrm>
              <a:off x="5549" y="2093"/>
              <a:ext cx="9" cy="18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3127" name="Picture 60"/>
            <p:cNvPicPr>
              <a:picLocks noChangeAspect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5376" y="2304"/>
              <a:ext cx="301" cy="274"/>
            </a:xfrm>
            <a:prstGeom prst="rect">
              <a:avLst/>
            </a:prstGeom>
            <a:noFill/>
            <a:ln w="9525" algn="ctr">
              <a:noFill/>
              <a:prstDash val="sysDot"/>
              <a:miter lim="800000"/>
              <a:headEnd/>
              <a:tailEnd/>
            </a:ln>
          </p:spPr>
        </p:pic>
      </p:grpSp>
      <p:grpSp>
        <p:nvGrpSpPr>
          <p:cNvPr id="3100" name="Group 61"/>
          <p:cNvGrpSpPr>
            <a:grpSpLocks/>
          </p:cNvGrpSpPr>
          <p:nvPr/>
        </p:nvGrpSpPr>
        <p:grpSpPr bwMode="auto">
          <a:xfrm>
            <a:off x="-42863" y="2441575"/>
            <a:ext cx="2505076" cy="609600"/>
            <a:chOff x="6" y="2054"/>
            <a:chExt cx="1578" cy="384"/>
          </a:xfrm>
        </p:grpSpPr>
        <p:grpSp>
          <p:nvGrpSpPr>
            <p:cNvPr id="3122" name="Group 62"/>
            <p:cNvGrpSpPr>
              <a:grpSpLocks/>
            </p:cNvGrpSpPr>
            <p:nvPr/>
          </p:nvGrpSpPr>
          <p:grpSpPr bwMode="auto">
            <a:xfrm>
              <a:off x="1346" y="2064"/>
              <a:ext cx="238" cy="359"/>
              <a:chOff x="1346" y="2064"/>
              <a:chExt cx="238" cy="359"/>
            </a:xfrm>
          </p:grpSpPr>
          <p:graphicFrame>
            <p:nvGraphicFramePr>
              <p:cNvPr id="3079" name="Object 7"/>
              <p:cNvGraphicFramePr>
                <a:graphicFrameLocks noChangeAspect="1"/>
              </p:cNvGraphicFramePr>
              <p:nvPr/>
            </p:nvGraphicFramePr>
            <p:xfrm>
              <a:off x="1346" y="2210"/>
              <a:ext cx="238" cy="2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39" name="Формула" r:id="rId15" imgW="253800" imgH="139680" progId="Equation.3">
                      <p:embed/>
                    </p:oleObj>
                  </mc:Choice>
                  <mc:Fallback>
                    <p:oleObj name="Формула" r:id="rId15" imgW="253800" imgH="139680" progId="Equation.3">
                      <p:embed/>
                      <p:pic>
                        <p:nvPicPr>
                          <p:cNvPr id="0" name="Picture 7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346" y="2210"/>
                            <a:ext cx="238" cy="213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125" name="Line 64"/>
              <p:cNvSpPr>
                <a:spLocks noChangeShapeType="1"/>
              </p:cNvSpPr>
              <p:nvPr/>
            </p:nvSpPr>
            <p:spPr bwMode="auto">
              <a:xfrm>
                <a:off x="1498" y="2064"/>
                <a:ext cx="9" cy="17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123" name="Group 65"/>
            <p:cNvGrpSpPr>
              <a:grpSpLocks/>
            </p:cNvGrpSpPr>
            <p:nvPr/>
          </p:nvGrpSpPr>
          <p:grpSpPr bwMode="auto">
            <a:xfrm>
              <a:off x="6" y="2054"/>
              <a:ext cx="378" cy="384"/>
              <a:chOff x="6" y="2054"/>
              <a:chExt cx="378" cy="384"/>
            </a:xfrm>
          </p:grpSpPr>
          <p:sp>
            <p:nvSpPr>
              <p:cNvPr id="3124" name="Line 66"/>
              <p:cNvSpPr>
                <a:spLocks noChangeShapeType="1"/>
              </p:cNvSpPr>
              <p:nvPr/>
            </p:nvSpPr>
            <p:spPr bwMode="auto">
              <a:xfrm>
                <a:off x="144" y="2054"/>
                <a:ext cx="0" cy="20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aphicFrame>
            <p:nvGraphicFramePr>
              <p:cNvPr id="3078" name="Object 6"/>
              <p:cNvGraphicFramePr>
                <a:graphicFrameLocks noChangeAspect="1"/>
              </p:cNvGraphicFramePr>
              <p:nvPr/>
            </p:nvGraphicFramePr>
            <p:xfrm>
              <a:off x="6" y="2168"/>
              <a:ext cx="378" cy="27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40" name="Формула" r:id="rId17" imgW="330120" imgH="177480" progId="Equation.3">
                      <p:embed/>
                    </p:oleObj>
                  </mc:Choice>
                  <mc:Fallback>
                    <p:oleObj name="Формула" r:id="rId17" imgW="330120" imgH="177480" progId="Equation.3">
                      <p:embed/>
                      <p:pic>
                        <p:nvPicPr>
                          <p:cNvPr id="0" name="Picture 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6" y="2168"/>
                            <a:ext cx="378" cy="27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3101" name="Text Box 68"/>
          <p:cNvSpPr txBox="1">
            <a:spLocks noChangeArrowheads="1"/>
          </p:cNvSpPr>
          <p:nvPr/>
        </p:nvSpPr>
        <p:spPr bwMode="auto">
          <a:xfrm>
            <a:off x="4595813" y="1450975"/>
            <a:ext cx="304800" cy="519113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  <a:cs typeface="Arial" charset="0"/>
              </a:rPr>
              <a:t>1</a:t>
            </a:r>
          </a:p>
        </p:txBody>
      </p:sp>
      <p:sp>
        <p:nvSpPr>
          <p:cNvPr id="3102" name="Text Box 69"/>
          <p:cNvSpPr txBox="1">
            <a:spLocks noChangeArrowheads="1"/>
          </p:cNvSpPr>
          <p:nvPr/>
        </p:nvSpPr>
        <p:spPr bwMode="auto">
          <a:xfrm>
            <a:off x="4495800" y="3048000"/>
            <a:ext cx="481013" cy="519113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  <a:cs typeface="Arial" charset="0"/>
              </a:rPr>
              <a:t>-1</a:t>
            </a:r>
          </a:p>
        </p:txBody>
      </p:sp>
      <p:sp>
        <p:nvSpPr>
          <p:cNvPr id="3103" name="Line 70"/>
          <p:cNvSpPr>
            <a:spLocks noChangeShapeType="1"/>
          </p:cNvSpPr>
          <p:nvPr/>
        </p:nvSpPr>
        <p:spPr bwMode="auto">
          <a:xfrm>
            <a:off x="160338" y="3311525"/>
            <a:ext cx="8702675" cy="14288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79" name="Freeform 71"/>
          <p:cNvSpPr>
            <a:spLocks/>
          </p:cNvSpPr>
          <p:nvPr/>
        </p:nvSpPr>
        <p:spPr bwMode="auto">
          <a:xfrm>
            <a:off x="-7207250" y="1751013"/>
            <a:ext cx="23336250" cy="1641475"/>
          </a:xfrm>
          <a:custGeom>
            <a:avLst/>
            <a:gdLst>
              <a:gd name="T0" fmla="*/ 84 w 14700"/>
              <a:gd name="T1" fmla="*/ 229 h 1034"/>
              <a:gd name="T2" fmla="*/ 188 w 14700"/>
              <a:gd name="T3" fmla="*/ 125 h 1034"/>
              <a:gd name="T4" fmla="*/ 1212 w 14700"/>
              <a:gd name="T5" fmla="*/ 981 h 1034"/>
              <a:gd name="T6" fmla="*/ 2588 w 14700"/>
              <a:gd name="T7" fmla="*/ 85 h 1034"/>
              <a:gd name="T8" fmla="*/ 3944 w 14700"/>
              <a:gd name="T9" fmla="*/ 989 h 1034"/>
              <a:gd name="T10" fmla="*/ 5336 w 14700"/>
              <a:gd name="T11" fmla="*/ 85 h 1034"/>
              <a:gd name="T12" fmla="*/ 6702 w 14700"/>
              <a:gd name="T13" fmla="*/ 974 h 1034"/>
              <a:gd name="T14" fmla="*/ 8078 w 14700"/>
              <a:gd name="T15" fmla="*/ 78 h 1034"/>
              <a:gd name="T16" fmla="*/ 9434 w 14700"/>
              <a:gd name="T17" fmla="*/ 974 h 1034"/>
              <a:gd name="T18" fmla="*/ 10808 w 14700"/>
              <a:gd name="T19" fmla="*/ 94 h 1034"/>
              <a:gd name="T20" fmla="*/ 12132 w 14700"/>
              <a:gd name="T21" fmla="*/ 981 h 1034"/>
              <a:gd name="T22" fmla="*/ 13484 w 14700"/>
              <a:gd name="T23" fmla="*/ 101 h 1034"/>
              <a:gd name="T24" fmla="*/ 14452 w 14700"/>
              <a:gd name="T25" fmla="*/ 885 h 1034"/>
              <a:gd name="T26" fmla="*/ 14700 w 14700"/>
              <a:gd name="T27" fmla="*/ 997 h 103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4700"/>
              <a:gd name="T43" fmla="*/ 0 h 1034"/>
              <a:gd name="T44" fmla="*/ 14700 w 14700"/>
              <a:gd name="T45" fmla="*/ 1034 h 103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4700" h="1034">
                <a:moveTo>
                  <a:pt x="84" y="229"/>
                </a:moveTo>
                <a:cubicBezTo>
                  <a:pt x="101" y="212"/>
                  <a:pt x="0" y="0"/>
                  <a:pt x="188" y="125"/>
                </a:cubicBezTo>
                <a:cubicBezTo>
                  <a:pt x="376" y="250"/>
                  <a:pt x="812" y="988"/>
                  <a:pt x="1212" y="981"/>
                </a:cubicBezTo>
                <a:cubicBezTo>
                  <a:pt x="1612" y="974"/>
                  <a:pt x="2133" y="84"/>
                  <a:pt x="2588" y="85"/>
                </a:cubicBezTo>
                <a:cubicBezTo>
                  <a:pt x="3043" y="86"/>
                  <a:pt x="3486" y="989"/>
                  <a:pt x="3944" y="989"/>
                </a:cubicBezTo>
                <a:cubicBezTo>
                  <a:pt x="4402" y="989"/>
                  <a:pt x="4876" y="87"/>
                  <a:pt x="5336" y="85"/>
                </a:cubicBezTo>
                <a:cubicBezTo>
                  <a:pt x="5796" y="83"/>
                  <a:pt x="6245" y="975"/>
                  <a:pt x="6702" y="974"/>
                </a:cubicBezTo>
                <a:cubicBezTo>
                  <a:pt x="7159" y="973"/>
                  <a:pt x="7623" y="78"/>
                  <a:pt x="8078" y="78"/>
                </a:cubicBezTo>
                <a:cubicBezTo>
                  <a:pt x="8533" y="78"/>
                  <a:pt x="8979" y="971"/>
                  <a:pt x="9434" y="974"/>
                </a:cubicBezTo>
                <a:cubicBezTo>
                  <a:pt x="9889" y="977"/>
                  <a:pt x="10358" y="93"/>
                  <a:pt x="10808" y="94"/>
                </a:cubicBezTo>
                <a:cubicBezTo>
                  <a:pt x="11258" y="95"/>
                  <a:pt x="11686" y="980"/>
                  <a:pt x="12132" y="981"/>
                </a:cubicBezTo>
                <a:cubicBezTo>
                  <a:pt x="12578" y="982"/>
                  <a:pt x="13097" y="117"/>
                  <a:pt x="13484" y="101"/>
                </a:cubicBezTo>
                <a:cubicBezTo>
                  <a:pt x="13871" y="85"/>
                  <a:pt x="14249" y="736"/>
                  <a:pt x="14452" y="885"/>
                </a:cubicBezTo>
                <a:cubicBezTo>
                  <a:pt x="14655" y="1034"/>
                  <a:pt x="14648" y="974"/>
                  <a:pt x="14700" y="997"/>
                </a:cubicBezTo>
              </a:path>
            </a:pathLst>
          </a:custGeom>
          <a:noFill/>
          <a:ln w="2857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105" name="Line 72"/>
          <p:cNvSpPr>
            <a:spLocks noChangeShapeType="1"/>
          </p:cNvSpPr>
          <p:nvPr/>
        </p:nvSpPr>
        <p:spPr bwMode="auto">
          <a:xfrm>
            <a:off x="4379913" y="3308350"/>
            <a:ext cx="242887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06" name="AutoShape 74"/>
          <p:cNvSpPr>
            <a:spLocks noChangeAspect="1" noChangeArrowheads="1" noTextEdit="1"/>
          </p:cNvSpPr>
          <p:nvPr/>
        </p:nvSpPr>
        <p:spPr bwMode="auto">
          <a:xfrm>
            <a:off x="176213" y="1435100"/>
            <a:ext cx="2971800" cy="11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3" name="Group 75"/>
          <p:cNvGrpSpPr>
            <a:grpSpLocks/>
          </p:cNvGrpSpPr>
          <p:nvPr/>
        </p:nvGrpSpPr>
        <p:grpSpPr bwMode="auto">
          <a:xfrm>
            <a:off x="6629400" y="1096963"/>
            <a:ext cx="1666875" cy="615950"/>
            <a:chOff x="206" y="115"/>
            <a:chExt cx="1050" cy="388"/>
          </a:xfrm>
        </p:grpSpPr>
        <p:sp>
          <p:nvSpPr>
            <p:cNvPr id="17484" name="Rectangle 76"/>
            <p:cNvSpPr>
              <a:spLocks noChangeArrowheads="1"/>
            </p:cNvSpPr>
            <p:nvPr/>
          </p:nvSpPr>
          <p:spPr bwMode="auto">
            <a:xfrm>
              <a:off x="1197" y="148"/>
              <a:ext cx="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endParaRPr>
            </a:p>
          </p:txBody>
        </p:sp>
        <p:sp>
          <p:nvSpPr>
            <p:cNvPr id="17485" name="Rectangle 77"/>
            <p:cNvSpPr>
              <a:spLocks noChangeArrowheads="1"/>
            </p:cNvSpPr>
            <p:nvPr/>
          </p:nvSpPr>
          <p:spPr bwMode="auto">
            <a:xfrm>
              <a:off x="630" y="148"/>
              <a:ext cx="362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700" b="1" i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rPr>
                <a:t>sin</a:t>
              </a:r>
              <a:endParaRPr lang="ru-RU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endParaRPr>
            </a:p>
          </p:txBody>
        </p:sp>
        <p:sp>
          <p:nvSpPr>
            <p:cNvPr id="17486" name="Rectangle 78"/>
            <p:cNvSpPr>
              <a:spLocks noChangeArrowheads="1"/>
            </p:cNvSpPr>
            <p:nvPr/>
          </p:nvSpPr>
          <p:spPr bwMode="auto">
            <a:xfrm>
              <a:off x="412" y="115"/>
              <a:ext cx="162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700" b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ymbol" pitchFamily="18" charset="2"/>
                  <a:cs typeface="Arial" charset="0"/>
                </a:rPr>
                <a:t>=</a:t>
              </a:r>
              <a:endParaRPr lang="ru-RU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endParaRPr>
            </a:p>
          </p:txBody>
        </p:sp>
        <p:sp>
          <p:nvSpPr>
            <p:cNvPr id="17487" name="Rectangle 79"/>
            <p:cNvSpPr>
              <a:spLocks noChangeArrowheads="1"/>
            </p:cNvSpPr>
            <p:nvPr/>
          </p:nvSpPr>
          <p:spPr bwMode="auto">
            <a:xfrm>
              <a:off x="960" y="148"/>
              <a:ext cx="296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700" b="1" i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rPr>
                <a:t>  x</a:t>
              </a:r>
              <a:endParaRPr lang="ru-RU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endParaRPr>
            </a:p>
          </p:txBody>
        </p:sp>
        <p:sp>
          <p:nvSpPr>
            <p:cNvPr id="17488" name="Rectangle 80"/>
            <p:cNvSpPr>
              <a:spLocks noChangeArrowheads="1"/>
            </p:cNvSpPr>
            <p:nvPr/>
          </p:nvSpPr>
          <p:spPr bwMode="auto">
            <a:xfrm>
              <a:off x="206" y="148"/>
              <a:ext cx="131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700" b="1" i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rPr>
                <a:t>y</a:t>
              </a:r>
              <a:endParaRPr lang="ru-RU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endParaRPr>
            </a:p>
          </p:txBody>
        </p:sp>
      </p:grpSp>
      <p:sp>
        <p:nvSpPr>
          <p:cNvPr id="3108" name="Rectangle 81"/>
          <p:cNvSpPr>
            <a:spLocks noChangeArrowheads="1"/>
          </p:cNvSpPr>
          <p:nvPr/>
        </p:nvSpPr>
        <p:spPr bwMode="auto">
          <a:xfrm>
            <a:off x="152400" y="533400"/>
            <a:ext cx="7543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>
                <a:latin typeface="Calibri" pitchFamily="34" charset="0"/>
              </a:rPr>
              <a:t>б). Найдите все корни этого уравнения, принадлежащие отрезку </a:t>
            </a:r>
          </a:p>
        </p:txBody>
      </p:sp>
      <p:sp>
        <p:nvSpPr>
          <p:cNvPr id="17490" name="Rectangle 82"/>
          <p:cNvSpPr>
            <a:spLocks noChangeArrowheads="1"/>
          </p:cNvSpPr>
          <p:nvPr/>
        </p:nvSpPr>
        <p:spPr bwMode="auto">
          <a:xfrm>
            <a:off x="1447800" y="166688"/>
            <a:ext cx="6248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Отбор корней с помощью графиков</a:t>
            </a:r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7239000" y="342900"/>
          <a:ext cx="140335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1" name="Формула" r:id="rId19" imgW="634680" imgH="431640" progId="Equation.3">
                  <p:embed/>
                </p:oleObj>
              </mc:Choice>
              <mc:Fallback>
                <p:oleObj name="Формула" r:id="rId19" imgW="63468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9000" y="342900"/>
                        <a:ext cx="1403350" cy="762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92" name="Freeform 84"/>
          <p:cNvSpPr>
            <a:spLocks/>
          </p:cNvSpPr>
          <p:nvPr/>
        </p:nvSpPr>
        <p:spPr bwMode="auto">
          <a:xfrm>
            <a:off x="2336800" y="1865313"/>
            <a:ext cx="5410200" cy="1449387"/>
          </a:xfrm>
          <a:custGeom>
            <a:avLst/>
            <a:gdLst>
              <a:gd name="T0" fmla="*/ 3408 w 3408"/>
              <a:gd name="T1" fmla="*/ 913 h 913"/>
              <a:gd name="T2" fmla="*/ 3310 w 3408"/>
              <a:gd name="T3" fmla="*/ 884 h 913"/>
              <a:gd name="T4" fmla="*/ 3136 w 3408"/>
              <a:gd name="T5" fmla="*/ 796 h 913"/>
              <a:gd name="T6" fmla="*/ 2906 w 3408"/>
              <a:gd name="T7" fmla="*/ 608 h 913"/>
              <a:gd name="T8" fmla="*/ 2426 w 3408"/>
              <a:gd name="T9" fmla="*/ 162 h 913"/>
              <a:gd name="T10" fmla="*/ 2064 w 3408"/>
              <a:gd name="T11" fmla="*/ 4 h 913"/>
              <a:gd name="T12" fmla="*/ 1718 w 3408"/>
              <a:gd name="T13" fmla="*/ 140 h 913"/>
              <a:gd name="T14" fmla="*/ 1152 w 3408"/>
              <a:gd name="T15" fmla="*/ 665 h 913"/>
              <a:gd name="T16" fmla="*/ 886 w 3408"/>
              <a:gd name="T17" fmla="*/ 858 h 913"/>
              <a:gd name="T18" fmla="*/ 698 w 3408"/>
              <a:gd name="T19" fmla="*/ 902 h 913"/>
              <a:gd name="T20" fmla="*/ 504 w 3408"/>
              <a:gd name="T21" fmla="*/ 858 h 913"/>
              <a:gd name="T22" fmla="*/ 236 w 3408"/>
              <a:gd name="T23" fmla="*/ 672 h 913"/>
              <a:gd name="T24" fmla="*/ 0 w 3408"/>
              <a:gd name="T25" fmla="*/ 449 h 91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408"/>
              <a:gd name="T40" fmla="*/ 0 h 913"/>
              <a:gd name="T41" fmla="*/ 3408 w 3408"/>
              <a:gd name="T42" fmla="*/ 913 h 91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408" h="913">
                <a:moveTo>
                  <a:pt x="3408" y="913"/>
                </a:moveTo>
                <a:cubicBezTo>
                  <a:pt x="3392" y="909"/>
                  <a:pt x="3355" y="903"/>
                  <a:pt x="3310" y="884"/>
                </a:cubicBezTo>
                <a:cubicBezTo>
                  <a:pt x="3265" y="865"/>
                  <a:pt x="3203" y="842"/>
                  <a:pt x="3136" y="796"/>
                </a:cubicBezTo>
                <a:cubicBezTo>
                  <a:pt x="3069" y="750"/>
                  <a:pt x="3024" y="714"/>
                  <a:pt x="2906" y="608"/>
                </a:cubicBezTo>
                <a:cubicBezTo>
                  <a:pt x="2788" y="502"/>
                  <a:pt x="2566" y="263"/>
                  <a:pt x="2426" y="162"/>
                </a:cubicBezTo>
                <a:cubicBezTo>
                  <a:pt x="2286" y="61"/>
                  <a:pt x="2182" y="8"/>
                  <a:pt x="2064" y="4"/>
                </a:cubicBezTo>
                <a:cubicBezTo>
                  <a:pt x="1946" y="0"/>
                  <a:pt x="1870" y="30"/>
                  <a:pt x="1718" y="140"/>
                </a:cubicBezTo>
                <a:cubicBezTo>
                  <a:pt x="1566" y="250"/>
                  <a:pt x="1291" y="545"/>
                  <a:pt x="1152" y="665"/>
                </a:cubicBezTo>
                <a:cubicBezTo>
                  <a:pt x="1013" y="785"/>
                  <a:pt x="962" y="819"/>
                  <a:pt x="886" y="858"/>
                </a:cubicBezTo>
                <a:cubicBezTo>
                  <a:pt x="810" y="897"/>
                  <a:pt x="762" y="902"/>
                  <a:pt x="698" y="902"/>
                </a:cubicBezTo>
                <a:cubicBezTo>
                  <a:pt x="634" y="902"/>
                  <a:pt x="581" y="896"/>
                  <a:pt x="504" y="858"/>
                </a:cubicBezTo>
                <a:cubicBezTo>
                  <a:pt x="427" y="820"/>
                  <a:pt x="320" y="740"/>
                  <a:pt x="236" y="672"/>
                </a:cubicBezTo>
                <a:cubicBezTo>
                  <a:pt x="152" y="604"/>
                  <a:pt x="49" y="495"/>
                  <a:pt x="0" y="449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7493" name="Freeform 85"/>
          <p:cNvSpPr>
            <a:spLocks/>
          </p:cNvSpPr>
          <p:nvPr/>
        </p:nvSpPr>
        <p:spPr bwMode="auto">
          <a:xfrm>
            <a:off x="2362200" y="1866900"/>
            <a:ext cx="5486400" cy="1588"/>
          </a:xfrm>
          <a:custGeom>
            <a:avLst/>
            <a:gdLst>
              <a:gd name="T0" fmla="*/ 0 w 3456"/>
              <a:gd name="T1" fmla="*/ 0 h 1"/>
              <a:gd name="T2" fmla="*/ 3456 w 3456"/>
              <a:gd name="T3" fmla="*/ 0 h 1"/>
              <a:gd name="T4" fmla="*/ 0 60000 65536"/>
              <a:gd name="T5" fmla="*/ 0 60000 65536"/>
              <a:gd name="T6" fmla="*/ 0 w 3456"/>
              <a:gd name="T7" fmla="*/ 0 h 1"/>
              <a:gd name="T8" fmla="*/ 3456 w 3456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456" h="1">
                <a:moveTo>
                  <a:pt x="0" y="0"/>
                </a:moveTo>
                <a:lnTo>
                  <a:pt x="3456" y="0"/>
                </a:lnTo>
              </a:path>
            </a:pathLst>
          </a:custGeom>
          <a:noFill/>
          <a:ln w="28575" cmpd="sng">
            <a:solidFill>
              <a:srgbClr val="9933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4" name="Group 135"/>
          <p:cNvGrpSpPr>
            <a:grpSpLocks/>
          </p:cNvGrpSpPr>
          <p:nvPr/>
        </p:nvGrpSpPr>
        <p:grpSpPr bwMode="auto">
          <a:xfrm>
            <a:off x="5486400" y="1892300"/>
            <a:ext cx="233363" cy="644525"/>
            <a:chOff x="3578" y="3456"/>
            <a:chExt cx="147" cy="406"/>
          </a:xfrm>
        </p:grpSpPr>
        <p:sp>
          <p:nvSpPr>
            <p:cNvPr id="3114" name="Freeform 98"/>
            <p:cNvSpPr>
              <a:spLocks/>
            </p:cNvSpPr>
            <p:nvPr/>
          </p:nvSpPr>
          <p:spPr bwMode="auto">
            <a:xfrm>
              <a:off x="3578" y="3672"/>
              <a:ext cx="114" cy="2"/>
            </a:xfrm>
            <a:custGeom>
              <a:avLst/>
              <a:gdLst>
                <a:gd name="T0" fmla="*/ 0 w 114"/>
                <a:gd name="T1" fmla="*/ 2 h 2"/>
                <a:gd name="T2" fmla="*/ 114 w 114"/>
                <a:gd name="T3" fmla="*/ 0 h 2"/>
                <a:gd name="T4" fmla="*/ 0 60000 65536"/>
                <a:gd name="T5" fmla="*/ 0 60000 65536"/>
                <a:gd name="T6" fmla="*/ 0 w 114"/>
                <a:gd name="T7" fmla="*/ 0 h 2"/>
                <a:gd name="T8" fmla="*/ 114 w 114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14" h="2">
                  <a:moveTo>
                    <a:pt x="0" y="2"/>
                  </a:moveTo>
                  <a:lnTo>
                    <a:pt x="114" y="0"/>
                  </a:lnTo>
                </a:path>
              </a:pathLst>
            </a:custGeom>
            <a:solidFill>
              <a:srgbClr val="FFFFFF"/>
            </a:solidFill>
            <a:ln w="28575" cmpd="sng">
              <a:solidFill>
                <a:srgbClr val="0033CC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07" name="Rectangle 99"/>
            <p:cNvSpPr>
              <a:spLocks noChangeArrowheads="1"/>
            </p:cNvSpPr>
            <p:nvPr/>
          </p:nvSpPr>
          <p:spPr bwMode="auto">
            <a:xfrm>
              <a:off x="3594" y="3670"/>
              <a:ext cx="8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</a:rPr>
                <a:t>2</a:t>
              </a:r>
              <a:endParaRPr lang="ru-RU" sz="20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endParaRPr>
            </a:p>
          </p:txBody>
        </p:sp>
        <p:sp>
          <p:nvSpPr>
            <p:cNvPr id="17508" name="Rectangle 100"/>
            <p:cNvSpPr>
              <a:spLocks noChangeArrowheads="1"/>
            </p:cNvSpPr>
            <p:nvPr/>
          </p:nvSpPr>
          <p:spPr bwMode="auto">
            <a:xfrm>
              <a:off x="3578" y="3456"/>
              <a:ext cx="147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300" b="1" i="1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ymbol" pitchFamily="18" charset="2"/>
                </a:rPr>
                <a:t>p</a:t>
              </a:r>
              <a:endParaRPr lang="ru-RU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endParaRPr>
            </a:p>
          </p:txBody>
        </p:sp>
      </p:grpSp>
      <p:graphicFrame>
        <p:nvGraphicFramePr>
          <p:cNvPr id="17512" name="Object 4"/>
          <p:cNvGraphicFramePr>
            <a:graphicFrameLocks noChangeAspect="1"/>
          </p:cNvGraphicFramePr>
          <p:nvPr/>
        </p:nvGraphicFramePr>
        <p:xfrm>
          <a:off x="388938" y="1133475"/>
          <a:ext cx="1363662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2" name="Формула" r:id="rId21" imgW="520560" imgH="177480" progId="Equation.3">
                  <p:embed/>
                </p:oleObj>
              </mc:Choice>
              <mc:Fallback>
                <p:oleObj name="Формула" r:id="rId21" imgW="520560" imgH="177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938" y="1133475"/>
                        <a:ext cx="1363662" cy="465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500" name="Oval 92"/>
          <p:cNvSpPr>
            <a:spLocks noChangeArrowheads="1"/>
          </p:cNvSpPr>
          <p:nvPr/>
        </p:nvSpPr>
        <p:spPr bwMode="auto">
          <a:xfrm>
            <a:off x="5511800" y="1816100"/>
            <a:ext cx="106363" cy="106363"/>
          </a:xfrm>
          <a:prstGeom prst="ellipse">
            <a:avLst/>
          </a:prstGeom>
          <a:solidFill>
            <a:srgbClr val="FFFF00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17544" name="Object 5"/>
          <p:cNvGraphicFramePr>
            <a:graphicFrameLocks noChangeAspect="1"/>
          </p:cNvGraphicFramePr>
          <p:nvPr/>
        </p:nvGraphicFramePr>
        <p:xfrm>
          <a:off x="5257800" y="5562600"/>
          <a:ext cx="3117850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3" name="Формула" r:id="rId23" imgW="1409400" imgH="393480" progId="Equation.3">
                  <p:embed/>
                </p:oleObj>
              </mc:Choice>
              <mc:Fallback>
                <p:oleObj name="Формула" r:id="rId23" imgW="1409400" imgH="393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5562600"/>
                        <a:ext cx="3117850" cy="869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5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5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5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5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5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5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5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5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17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74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5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5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5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5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5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5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5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5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7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79" grpId="0" animBg="1"/>
      <p:bldP spid="17479" grpId="1" animBg="1"/>
      <p:bldP spid="17492" grpId="0" animBg="1"/>
      <p:bldP spid="17493" grpId="0" animBg="1"/>
      <p:bldP spid="1750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3">
            <a:extLst>
              <a:ext uri="{FF2B5EF4-FFF2-40B4-BE49-F238E27FC236}">
                <a16:creationId xmlns:a16="http://schemas.microsoft.com/office/drawing/2014/main" id="{0195D32A-007E-4EBA-8083-30468D272D4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alt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Уравнение 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10631</TotalTime>
  <Words>670</Words>
  <Application>Microsoft Office PowerPoint</Application>
  <PresentationFormat>Экран (4:3)</PresentationFormat>
  <Paragraphs>217</Paragraphs>
  <Slides>46</Slides>
  <Notes>9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46</vt:i4>
      </vt:variant>
    </vt:vector>
  </HeadingPairs>
  <TitlesOfParts>
    <vt:vector size="59" baseType="lpstr">
      <vt:lpstr>Arial</vt:lpstr>
      <vt:lpstr>Arial Black</vt:lpstr>
      <vt:lpstr>Batang</vt:lpstr>
      <vt:lpstr>Calibri</vt:lpstr>
      <vt:lpstr>Cambria Math</vt:lpstr>
      <vt:lpstr>Monotype Corsiva</vt:lpstr>
      <vt:lpstr>Symbol</vt:lpstr>
      <vt:lpstr>Tahoma</vt:lpstr>
      <vt:lpstr>Times New Roman</vt:lpstr>
      <vt:lpstr>TimesNewRomanPSMT</vt:lpstr>
      <vt:lpstr>Тема Office</vt:lpstr>
      <vt:lpstr>Формула</vt:lpstr>
      <vt:lpstr>Equation</vt:lpstr>
      <vt:lpstr>Отбор корней  при решении тригонометрических уравнений Задания 12 ЕГЭ  Левченко С.В. </vt:lpstr>
      <vt:lpstr>«Метод решения хорош тем, что если с самого начала мы можем предвидеть и впоследствии подтвердить это, то, следуя этому, мы достигнем цели»                                         Вильгельм Лейбниц</vt:lpstr>
      <vt:lpstr>Презентация PowerPoint</vt:lpstr>
      <vt:lpstr>Функционально-графический способ Изображение корней на графике с последующим отбором с учетом имеющихся ограничений </vt:lpstr>
      <vt:lpstr>Уравнение 1</vt:lpstr>
      <vt:lpstr>Презентация PowerPoint</vt:lpstr>
      <vt:lpstr>Презентация PowerPoint</vt:lpstr>
      <vt:lpstr>Презентация PowerPoint</vt:lpstr>
      <vt:lpstr>Уравнение 2</vt:lpstr>
      <vt:lpstr>Решите уравнение</vt:lpstr>
      <vt:lpstr>Презентация PowerPoint</vt:lpstr>
      <vt:lpstr>Презентация PowerPoint</vt:lpstr>
      <vt:lpstr>Уравнение 1</vt:lpstr>
      <vt:lpstr>Презентация PowerPoint</vt:lpstr>
      <vt:lpstr>Презентация PowerPoint</vt:lpstr>
      <vt:lpstr>Уравнение 2</vt:lpstr>
      <vt:lpstr>Презентация PowerPoint</vt:lpstr>
      <vt:lpstr>Презентация PowerPoint</vt:lpstr>
      <vt:lpstr>Презентация PowerPoint</vt:lpstr>
      <vt:lpstr>Уравнение 3</vt:lpstr>
      <vt:lpstr>Презентация PowerPoint</vt:lpstr>
      <vt:lpstr>Презентация PowerPoint</vt:lpstr>
      <vt:lpstr>Презентация PowerPoint</vt:lpstr>
      <vt:lpstr>Арифметический способ Перебор значений целочисленного параметра n и вычисление корней </vt:lpstr>
      <vt:lpstr>Уравнение 1</vt:lpstr>
      <vt:lpstr>Презентация PowerPoint</vt:lpstr>
      <vt:lpstr>Презентация PowerPoint</vt:lpstr>
      <vt:lpstr>Презентация PowerPoint</vt:lpstr>
      <vt:lpstr>Алгебраический способ Решение неравенства относительно неизвестного параметра n и вычисление корней </vt:lpstr>
      <vt:lpstr>Уравнение 1</vt:lpstr>
      <vt:lpstr>Найдите все решения уравнения  принадлежащие отрезку [1;2] </vt:lpstr>
      <vt:lpstr>неравенством</vt:lpstr>
      <vt:lpstr>Уравнение 2</vt:lpstr>
      <vt:lpstr>    а)Решите уравнение </vt:lpstr>
      <vt:lpstr>б) Выбор корней   </vt:lpstr>
      <vt:lpstr>Презентация PowerPoint</vt:lpstr>
      <vt:lpstr>ОТВЕТ:</vt:lpstr>
      <vt:lpstr>Уравнение 3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Итак,</vt:lpstr>
      <vt:lpstr>Решение тригонометрического уравнения с последующим выбором корней из заданного промежутка эксперты оценивают выполнение задания по следующим критериям: - обоснованно получены ответы в обоих пунктах – 2 балла (это макс. балл); - обосновано решение в пункте а или б –  1 балл; - решение не соответствует ни одному из критериев, перечисленных выше – 0 баллов.  </vt:lpstr>
      <vt:lpstr>«Вы - талантливые дети! Когда – нибудь вы сами приятно поразитесь, какие вы умные, как много вы сумеете, если будете постоянно работать над собой…»                                                Жан-Жак Руссо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Практикум по теме:</dc:title>
  <dc:creator>user</dc:creator>
  <cp:lastModifiedBy>МБОУ СОШ №10-205</cp:lastModifiedBy>
  <cp:revision>26</cp:revision>
  <dcterms:created xsi:type="dcterms:W3CDTF">2013-03-03T12:16:06Z</dcterms:created>
  <dcterms:modified xsi:type="dcterms:W3CDTF">2022-02-14T13:40:29Z</dcterms:modified>
</cp:coreProperties>
</file>