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0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B8F3042A-9D7B-4987-B2C1-BFF09A998DD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845A3DB3-EE3B-4D24-B80A-00B2427B03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5079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3042A-9D7B-4987-B2C1-BFF09A998DD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A3DB3-EE3B-4D24-B80A-00B2427B03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046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8F3042A-9D7B-4987-B2C1-BFF09A998DD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845A3DB3-EE3B-4D24-B80A-00B2427B03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8417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8F3042A-9D7B-4987-B2C1-BFF09A998DD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845A3DB3-EE3B-4D24-B80A-00B2427B03D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760178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8F3042A-9D7B-4987-B2C1-BFF09A998DD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845A3DB3-EE3B-4D24-B80A-00B2427B03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27913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3042A-9D7B-4987-B2C1-BFF09A998DD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A3DB3-EE3B-4D24-B80A-00B2427B03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44378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3042A-9D7B-4987-B2C1-BFF09A998DD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A3DB3-EE3B-4D24-B80A-00B2427B03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5056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3042A-9D7B-4987-B2C1-BFF09A998DD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A3DB3-EE3B-4D24-B80A-00B2427B03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6340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8F3042A-9D7B-4987-B2C1-BFF09A998DD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845A3DB3-EE3B-4D24-B80A-00B2427B03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3872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3042A-9D7B-4987-B2C1-BFF09A998DD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A3DB3-EE3B-4D24-B80A-00B2427B03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4795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8F3042A-9D7B-4987-B2C1-BFF09A998DD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845A3DB3-EE3B-4D24-B80A-00B2427B03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3791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3042A-9D7B-4987-B2C1-BFF09A998DD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A3DB3-EE3B-4D24-B80A-00B2427B03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52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3042A-9D7B-4987-B2C1-BFF09A998DD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A3DB3-EE3B-4D24-B80A-00B2427B03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094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3042A-9D7B-4987-B2C1-BFF09A998DD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A3DB3-EE3B-4D24-B80A-00B2427B03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302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3042A-9D7B-4987-B2C1-BFF09A998DD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A3DB3-EE3B-4D24-B80A-00B2427B03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014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3042A-9D7B-4987-B2C1-BFF09A998DD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A3DB3-EE3B-4D24-B80A-00B2427B03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049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3042A-9D7B-4987-B2C1-BFF09A998DD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A3DB3-EE3B-4D24-B80A-00B2427B03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301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F3042A-9D7B-4987-B2C1-BFF09A998DD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5A3DB3-EE3B-4D24-B80A-00B2427B03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1970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3" r:id="rId1"/>
    <p:sldLayoutId id="2147484204" r:id="rId2"/>
    <p:sldLayoutId id="2147484205" r:id="rId3"/>
    <p:sldLayoutId id="2147484206" r:id="rId4"/>
    <p:sldLayoutId id="2147484207" r:id="rId5"/>
    <p:sldLayoutId id="2147484208" r:id="rId6"/>
    <p:sldLayoutId id="2147484209" r:id="rId7"/>
    <p:sldLayoutId id="2147484210" r:id="rId8"/>
    <p:sldLayoutId id="2147484211" r:id="rId9"/>
    <p:sldLayoutId id="2147484212" r:id="rId10"/>
    <p:sldLayoutId id="2147484213" r:id="rId11"/>
    <p:sldLayoutId id="2147484214" r:id="rId12"/>
    <p:sldLayoutId id="2147484215" r:id="rId13"/>
    <p:sldLayoutId id="2147484216" r:id="rId14"/>
    <p:sldLayoutId id="2147484217" r:id="rId15"/>
    <p:sldLayoutId id="2147484218" r:id="rId16"/>
    <p:sldLayoutId id="214748421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576CA3-8AC1-407B-9084-CCA3022BBD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9532" y="1707386"/>
            <a:ext cx="9144000" cy="2755361"/>
          </a:xfrm>
        </p:spPr>
        <p:txBody>
          <a:bodyPr>
            <a:noAutofit/>
          </a:bodyPr>
          <a:lstStyle/>
          <a:p>
            <a:pPr algn="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функциональной грамотности на уроках английского языка в начальной школе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8C52D61-1D74-417D-B322-A046ABCEA0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3793" y="4856084"/>
            <a:ext cx="10528917" cy="1109709"/>
          </a:xfrm>
        </p:spPr>
        <p:txBody>
          <a:bodyPr>
            <a:noAutofit/>
          </a:bodyPr>
          <a:lstStyle/>
          <a:p>
            <a:pPr algn="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английского языка МАОУ СОШ 2 им. И. М. Суворова  ст. Павловской Заика Анна Николаевна</a:t>
            </a:r>
          </a:p>
          <a:p>
            <a:pPr algn="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</a:p>
        </p:txBody>
      </p:sp>
    </p:spTree>
    <p:extLst>
      <p:ext uri="{BB962C8B-B14F-4D97-AF65-F5344CB8AC3E}">
        <p14:creationId xmlns:p14="http://schemas.microsoft.com/office/powerpoint/2010/main" val="16011842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3194AA-637C-4D36-82EA-8724B90434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697" y="417250"/>
            <a:ext cx="11266503" cy="1640151"/>
          </a:xfrm>
        </p:spPr>
        <p:txBody>
          <a:bodyPr/>
          <a:lstStyle/>
          <a:p>
            <a:pPr algn="ctr"/>
            <a:r>
              <a:rPr lang="ru-RU" b="1" i="1" dirty="0">
                <a:solidFill>
                  <a:srgbClr val="002060"/>
                </a:solidFill>
              </a:rPr>
              <a:t>Математическая грамотность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CF66FBF-ABD2-4A26-BC22-7783F11384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97" y="1864310"/>
            <a:ext cx="11555622" cy="4676356"/>
          </a:xfrm>
        </p:spPr>
      </p:pic>
    </p:spTree>
    <p:extLst>
      <p:ext uri="{BB962C8B-B14F-4D97-AF65-F5344CB8AC3E}">
        <p14:creationId xmlns:p14="http://schemas.microsoft.com/office/powerpoint/2010/main" val="31354749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B0900E-26A0-4240-916B-3AE3609486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764373"/>
            <a:ext cx="10820400" cy="1293028"/>
          </a:xfrm>
        </p:spPr>
        <p:txBody>
          <a:bodyPr/>
          <a:lstStyle/>
          <a:p>
            <a:pPr algn="ctr"/>
            <a:r>
              <a:rPr lang="ru-RU" b="1" i="1" dirty="0">
                <a:solidFill>
                  <a:srgbClr val="002060"/>
                </a:solidFill>
              </a:rPr>
              <a:t>Финансовая грамотность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AAA6AF21-B3B3-42D9-BF5A-C65FEBFAF5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7566" y="1926454"/>
            <a:ext cx="9419208" cy="4599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5991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852EC4-4D3E-429A-A499-18677DF18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FE91836-D9D5-4ACF-8688-58CACE7A22F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133383" y="523781"/>
            <a:ext cx="4486091" cy="6001086"/>
          </a:xfrm>
          <a:prstGeom prst="rect">
            <a:avLst/>
          </a:prstGeom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id="{E98023AB-61CF-48DA-9A6C-8E7A2AEA171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722810" y="523781"/>
            <a:ext cx="4335807" cy="619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1979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1307C9-B4BF-4828-832E-5878C0C3C6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186" y="1589996"/>
            <a:ext cx="5024761" cy="1543821"/>
          </a:xfrm>
        </p:spPr>
        <p:txBody>
          <a:bodyPr/>
          <a:lstStyle/>
          <a:p>
            <a:pPr algn="ctr"/>
            <a:r>
              <a:rPr lang="ru-RU" b="1" i="1" dirty="0">
                <a:solidFill>
                  <a:srgbClr val="002060"/>
                </a:solidFill>
              </a:rPr>
              <a:t>Глобальная компетенция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9B621F8E-8089-46DB-8CE0-7269B28AB8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25094" y="295924"/>
            <a:ext cx="5171991" cy="6266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559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6C91BD-77F6-4A5D-B089-B234FBCBE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0776" y="151813"/>
            <a:ext cx="7076243" cy="1197592"/>
          </a:xfrm>
        </p:spPr>
        <p:txBody>
          <a:bodyPr/>
          <a:lstStyle/>
          <a:p>
            <a:r>
              <a:rPr lang="ru-RU" b="1" i="1" dirty="0">
                <a:solidFill>
                  <a:srgbClr val="002060"/>
                </a:solidFill>
              </a:rPr>
              <a:t>Креативное мышление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4DFA0FFC-756A-4C74-A7C3-C02A9A264E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4642" y="2467991"/>
            <a:ext cx="5294921" cy="411924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8DF2CB1-6BA2-4A7A-9B78-B479D113E2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0730" y="1248390"/>
            <a:ext cx="4770262" cy="3462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9649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7F9EBD-7019-43A1-AABC-65ACC5208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1400" y="177553"/>
            <a:ext cx="8610600" cy="1107490"/>
          </a:xfrm>
        </p:spPr>
        <p:txBody>
          <a:bodyPr/>
          <a:lstStyle/>
          <a:p>
            <a:r>
              <a:rPr lang="ru-RU" b="1" i="1" dirty="0">
                <a:solidFill>
                  <a:srgbClr val="002060"/>
                </a:solidFill>
              </a:rPr>
              <a:t>Читательская грамотность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886074AD-D6FE-4303-9D0F-4F832C962F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8326" y="1576577"/>
            <a:ext cx="6388448" cy="479568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0C5828C-A402-4080-8EA1-2E08666EF2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4333" y="1151877"/>
            <a:ext cx="4550108" cy="5296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639605"/>
      </p:ext>
    </p:extLst>
  </p:cSld>
  <p:clrMapOvr>
    <a:masterClrMapping/>
  </p:clrMapOvr>
</p:sld>
</file>

<file path=ppt/theme/theme1.xml><?xml version="1.0" encoding="utf-8"?>
<a:theme xmlns:a="http://schemas.openxmlformats.org/drawingml/2006/main" name="След самолета">
  <a:themeElements>
    <a:clrScheme name="След самолета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E5224E"/>
      </a:accent1>
      <a:accent2>
        <a:srgbClr val="9D074E"/>
      </a:accent2>
      <a:accent3>
        <a:srgbClr val="7F2294"/>
      </a:accent3>
      <a:accent4>
        <a:srgbClr val="8D65EA"/>
      </a:accent4>
      <a:accent5>
        <a:srgbClr val="588FE2"/>
      </a:accent5>
      <a:accent6>
        <a:srgbClr val="127CA4"/>
      </a:accent6>
      <a:hlink>
        <a:srgbClr val="FB4AB6"/>
      </a:hlink>
      <a:folHlink>
        <a:srgbClr val="F98FE9"/>
      </a:folHlink>
    </a:clrScheme>
    <a:fontScheme name="След самолета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6DB8EB18-3657-4051-A897-2ED38832359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18</TotalTime>
  <Words>42</Words>
  <Application>Microsoft Office PowerPoint</Application>
  <PresentationFormat>Широкоэкранный</PresentationFormat>
  <Paragraphs>8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Century Gothic</vt:lpstr>
      <vt:lpstr>Times New Roman</vt:lpstr>
      <vt:lpstr>След самолета</vt:lpstr>
      <vt:lpstr>Формирование функциональной грамотности на уроках английского языка в начальной школе</vt:lpstr>
      <vt:lpstr>Математическая грамотность</vt:lpstr>
      <vt:lpstr>Финансовая грамотность</vt:lpstr>
      <vt:lpstr>Презентация PowerPoint</vt:lpstr>
      <vt:lpstr>Глобальная компетенция</vt:lpstr>
      <vt:lpstr>Креативное мышление</vt:lpstr>
      <vt:lpstr>Читательская грамотность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функциональной грамотности на уроках английского языка в начальной школе</dc:title>
  <dc:creator>Анна</dc:creator>
  <cp:lastModifiedBy>Анна</cp:lastModifiedBy>
  <cp:revision>3</cp:revision>
  <dcterms:created xsi:type="dcterms:W3CDTF">2022-03-15T16:18:34Z</dcterms:created>
  <dcterms:modified xsi:type="dcterms:W3CDTF">2022-03-15T16:37:20Z</dcterms:modified>
</cp:coreProperties>
</file>