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74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Социальный педагог в ДОУ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— Обсуждение на педагогических советах вопросов, связанных с социальной адаптацией детей. — Проведение консуль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§ § § Социальный паспорт включает следующие разделы: характеристика семей по количеству детей 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Основные международные документы по защите прав детей: 1. «Декларация прав ребенка» — принята ОО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Принципы Декларации, где отражены права детей: § на имя, § гражданство, § любовь, §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Нормативно-правовые документы федерального и регионального уровня: § Конституция РФ. § Согласно Конституции материнство, детств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Федеральный закон «Об основных гарантиях прав ребенка в РФ» , выделяет особую категорию детей: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s://catherineasquithgallery.com/uploads/posts/2021-02/1612563504_30-p-yarko-zelenii-fon-odnotonnii-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187624" y="2708920"/>
            <a:ext cx="67810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Спасибо за вни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мание!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Работа социального педагога в ДОУ Цель работы – создание благоприятных условия для личностного развит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Социальный педагог: — осуществляет комплекс мероприятий по воспитанию, развитию и социальной защите ребенка; —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Направления деятельности социального педагога в ДОУ § § § § § Работа по защит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Формы работы социального педагога в ДОУ С педагогами: § консультации; § анкетирование; § индивидуальны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s://catherineasquithgallery.com/uploads/posts/2021-02/1612563504_30-p-yarko-zelenii-fon-odnotonnii-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051720" y="332656"/>
            <a:ext cx="5256585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Задачи социального педагог</a:t>
            </a:r>
          </a:p>
          <a:p>
            <a:pPr algn="ctr"/>
            <a:endParaRPr lang="ru-RU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152655" y="2967335"/>
            <a:ext cx="8386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   </a:t>
            </a:r>
            <a:endParaRPr lang="ru-RU" sz="54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1268760"/>
            <a:ext cx="35078388" cy="369331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dirty="0" smtClean="0">
                <a:solidFill>
                  <a:schemeClr val="bg1">
                    <a:lumMod val="85000"/>
                  </a:schemeClr>
                </a:solidFill>
              </a:rPr>
              <a:t>В своей практической деятельности </a:t>
            </a:r>
            <a:endParaRPr lang="ru-RU" dirty="0" smtClean="0">
              <a:solidFill>
                <a:schemeClr val="bg1">
                  <a:lumMod val="85000"/>
                </a:schemeClr>
              </a:solidFill>
            </a:endParaRPr>
          </a:p>
          <a:p>
            <a:r>
              <a:rPr lang="ru-RU" dirty="0" smtClean="0">
                <a:solidFill>
                  <a:schemeClr val="bg1">
                    <a:lumMod val="85000"/>
                  </a:schemeClr>
                </a:solidFill>
              </a:rPr>
              <a:t>социальный </a:t>
            </a:r>
            <a:r>
              <a:rPr lang="ru-RU" dirty="0" smtClean="0">
                <a:solidFill>
                  <a:schemeClr val="bg1">
                    <a:lumMod val="85000"/>
                  </a:schemeClr>
                </a:solidFill>
              </a:rPr>
              <a:t>педагог ДОУ </a:t>
            </a:r>
            <a:endParaRPr lang="ru-RU" dirty="0" smtClean="0">
              <a:solidFill>
                <a:schemeClr val="bg1">
                  <a:lumMod val="85000"/>
                </a:schemeClr>
              </a:solidFill>
            </a:endParaRPr>
          </a:p>
          <a:p>
            <a:r>
              <a:rPr lang="ru-RU" dirty="0" smtClean="0">
                <a:solidFill>
                  <a:schemeClr val="bg1">
                    <a:lumMod val="85000"/>
                  </a:schemeClr>
                </a:solidFill>
              </a:rPr>
              <a:t>выполняет </a:t>
            </a:r>
            <a:r>
              <a:rPr lang="ru-RU" dirty="0" smtClean="0">
                <a:solidFill>
                  <a:schemeClr val="bg1">
                    <a:lumMod val="85000"/>
                  </a:schemeClr>
                </a:solidFill>
              </a:rPr>
              <a:t>различные социально-педагогические задачи:</a:t>
            </a:r>
          </a:p>
          <a:p>
            <a:r>
              <a:rPr lang="ru-RU" dirty="0" smtClean="0">
                <a:solidFill>
                  <a:schemeClr val="bg1">
                    <a:lumMod val="85000"/>
                  </a:schemeClr>
                </a:solidFill>
              </a:rPr>
              <a:t>— посредника между детьми и взрослыми, между семьей </a:t>
            </a:r>
            <a:endParaRPr lang="ru-RU" dirty="0" smtClean="0">
              <a:solidFill>
                <a:schemeClr val="bg1">
                  <a:lumMod val="85000"/>
                </a:schemeClr>
              </a:solidFill>
            </a:endParaRPr>
          </a:p>
          <a:p>
            <a:r>
              <a:rPr lang="ru-RU" dirty="0" smtClean="0">
                <a:solidFill>
                  <a:schemeClr val="bg1">
                    <a:lumMod val="85000"/>
                  </a:schemeClr>
                </a:solidFill>
              </a:rPr>
              <a:t>и </a:t>
            </a:r>
            <a:r>
              <a:rPr lang="ru-RU" dirty="0" smtClean="0">
                <a:solidFill>
                  <a:schemeClr val="bg1">
                    <a:lumMod val="85000"/>
                  </a:schemeClr>
                </a:solidFill>
              </a:rPr>
              <a:t>государственными службами;</a:t>
            </a:r>
            <a:br>
              <a:rPr lang="ru-RU" dirty="0" smtClean="0">
                <a:solidFill>
                  <a:schemeClr val="bg1">
                    <a:lumMod val="85000"/>
                  </a:schemeClr>
                </a:solidFill>
              </a:rPr>
            </a:br>
            <a:r>
              <a:rPr lang="ru-RU" dirty="0" smtClean="0">
                <a:solidFill>
                  <a:schemeClr val="bg1">
                    <a:lumMod val="85000"/>
                  </a:schemeClr>
                </a:solidFill>
              </a:rPr>
              <a:t>— защитника интересов и законных прав ребенка;</a:t>
            </a:r>
            <a:br>
              <a:rPr lang="ru-RU" dirty="0" smtClean="0">
                <a:solidFill>
                  <a:schemeClr val="bg1">
                    <a:lumMod val="85000"/>
                  </a:schemeClr>
                </a:solidFill>
              </a:rPr>
            </a:br>
            <a:r>
              <a:rPr lang="ru-RU" dirty="0" smtClean="0">
                <a:solidFill>
                  <a:schemeClr val="bg1">
                    <a:lumMod val="85000"/>
                  </a:schemeClr>
                </a:solidFill>
              </a:rPr>
              <a:t>— помощника педагогов и родителей в решении проблем;</a:t>
            </a:r>
            <a:br>
              <a:rPr lang="ru-RU" dirty="0" smtClean="0">
                <a:solidFill>
                  <a:schemeClr val="bg1">
                    <a:lumMod val="85000"/>
                  </a:schemeClr>
                </a:solidFill>
              </a:rPr>
            </a:br>
            <a:r>
              <a:rPr lang="ru-RU" dirty="0" smtClean="0">
                <a:solidFill>
                  <a:schemeClr val="bg1">
                    <a:lumMod val="85000"/>
                  </a:schemeClr>
                </a:solidFill>
              </a:rPr>
              <a:t>— эксперта в постановке социального диагноза </a:t>
            </a:r>
            <a:endParaRPr lang="ru-RU" dirty="0" smtClean="0">
              <a:solidFill>
                <a:schemeClr val="bg1">
                  <a:lumMod val="85000"/>
                </a:schemeClr>
              </a:solidFill>
            </a:endParaRPr>
          </a:p>
          <a:p>
            <a:r>
              <a:rPr lang="ru-RU" dirty="0" smtClean="0">
                <a:solidFill>
                  <a:schemeClr val="bg1">
                    <a:lumMod val="85000"/>
                  </a:schemeClr>
                </a:solidFill>
              </a:rPr>
              <a:t>и </a:t>
            </a:r>
            <a:r>
              <a:rPr lang="ru-RU" dirty="0" smtClean="0">
                <a:solidFill>
                  <a:schemeClr val="bg1">
                    <a:lumMod val="85000"/>
                  </a:schemeClr>
                </a:solidFill>
              </a:rPr>
              <a:t>определении методов компетентного вмешательства.</a:t>
            </a:r>
          </a:p>
          <a:p>
            <a:r>
              <a:rPr lang="ru-RU" dirty="0" smtClean="0">
                <a:solidFill>
                  <a:schemeClr val="bg1">
                    <a:lumMod val="85000"/>
                  </a:schemeClr>
                </a:solidFill>
              </a:rPr>
              <a:t>Социальный педагог помогает в предвосхищении </a:t>
            </a:r>
            <a:endParaRPr lang="ru-RU" dirty="0" smtClean="0">
              <a:solidFill>
                <a:schemeClr val="bg1">
                  <a:lumMod val="85000"/>
                </a:schemeClr>
              </a:solidFill>
            </a:endParaRPr>
          </a:p>
          <a:p>
            <a:r>
              <a:rPr lang="ru-RU" dirty="0" smtClean="0">
                <a:solidFill>
                  <a:schemeClr val="bg1">
                    <a:lumMod val="85000"/>
                  </a:schemeClr>
                </a:solidFill>
              </a:rPr>
              <a:t>и </a:t>
            </a:r>
            <a:r>
              <a:rPr lang="ru-RU" dirty="0" smtClean="0">
                <a:solidFill>
                  <a:schemeClr val="bg1">
                    <a:lumMod val="85000"/>
                  </a:schemeClr>
                </a:solidFill>
              </a:rPr>
              <a:t>разрешении конфликтных ситуаций в семьях, </a:t>
            </a:r>
            <a:endParaRPr lang="ru-RU" dirty="0" smtClean="0">
              <a:solidFill>
                <a:schemeClr val="bg1">
                  <a:lumMod val="85000"/>
                </a:schemeClr>
              </a:solidFill>
            </a:endParaRPr>
          </a:p>
          <a:p>
            <a:r>
              <a:rPr lang="ru-RU" dirty="0" smtClean="0">
                <a:solidFill>
                  <a:schemeClr val="bg1">
                    <a:lumMod val="85000"/>
                  </a:schemeClr>
                </a:solidFill>
              </a:rPr>
              <a:t>а </a:t>
            </a:r>
            <a:r>
              <a:rPr lang="ru-RU" dirty="0" smtClean="0">
                <a:solidFill>
                  <a:schemeClr val="bg1">
                    <a:lumMod val="85000"/>
                  </a:schemeClr>
                </a:solidFill>
              </a:rPr>
              <a:t>также — между педагогами и родителями ребенка </a:t>
            </a:r>
            <a:endParaRPr lang="ru-RU" dirty="0" smtClean="0">
              <a:solidFill>
                <a:schemeClr val="bg1">
                  <a:lumMod val="85000"/>
                </a:schemeClr>
              </a:solidFill>
            </a:endParaRPr>
          </a:p>
          <a:p>
            <a:r>
              <a:rPr lang="ru-RU" dirty="0" smtClean="0">
                <a:solidFill>
                  <a:schemeClr val="bg1">
                    <a:lumMod val="85000"/>
                  </a:schemeClr>
                </a:solidFill>
              </a:rPr>
              <a:t>и </a:t>
            </a:r>
            <a:r>
              <a:rPr lang="ru-RU" dirty="0" smtClean="0">
                <a:solidFill>
                  <a:schemeClr val="bg1">
                    <a:lumMod val="85000"/>
                  </a:schemeClr>
                </a:solidFill>
              </a:rPr>
              <a:t>способствует реабилитации семьи.</a:t>
            </a:r>
            <a:endParaRPr lang="ru-RU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Взаимодействие с другими социальными общественными структурами: § комиссия по делам несовершеннолетних (КДН); § отдел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present5.com/presentation/3/154804244_183290209.pdf-img/154804244_183290209.pdf-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Функциональные обязанности социального педагога ДОУ — Планирование работы на выполнение Федерального закона РФ «О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33</Words>
  <Application>Microsoft Office PowerPoint</Application>
  <PresentationFormat>Экран (4:3)</PresentationFormat>
  <Paragraphs>16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АСЕR</dc:creator>
  <cp:lastModifiedBy>АСЕR</cp:lastModifiedBy>
  <cp:revision>4</cp:revision>
  <dcterms:created xsi:type="dcterms:W3CDTF">2022-08-21T16:43:51Z</dcterms:created>
  <dcterms:modified xsi:type="dcterms:W3CDTF">2022-08-21T17:18:04Z</dcterms:modified>
</cp:coreProperties>
</file>