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42;&#1072;&#1088;&#1080;&#1072;&#1085;&#1090;%2013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1268760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Проблемы и перспективы при подготовке</a:t>
            </a:r>
          </a:p>
          <a:p>
            <a:pPr algn="ctr"/>
            <a:r>
              <a:rPr lang="ru-RU" sz="3200" b="1" i="1" dirty="0" smtClean="0"/>
              <a:t> к ОГЭ по математике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Проблемы при подготовке к ОГЭ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88840"/>
            <a:ext cx="76859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низкий уровень знаний учащихся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негативное отношение к предмету некоторых учащихся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умение применять знания на практике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проблемы общения ученик – учитель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возрастная сложность и насыщенность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школьной программы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ОГЭ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1268760"/>
            <a:ext cx="4248472" cy="79208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Знания по предмету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file"/>
          </p:cNvPr>
          <p:cNvSpPr/>
          <p:nvPr/>
        </p:nvSpPr>
        <p:spPr>
          <a:xfrm>
            <a:off x="1043608" y="2276872"/>
            <a:ext cx="4248472" cy="79208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читать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91680" y="3356992"/>
            <a:ext cx="4680520" cy="79208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Понимать прочитанное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55776" y="4509120"/>
            <a:ext cx="5832648" cy="10081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Внимательное и аккуратное оформление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консультации для слабых учащихся ( 1 часть)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     консультации для сильных учащихся (2 часть)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         индивидуальные консультации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Admin\Downloads\earth-1013749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61048"/>
            <a:ext cx="2708920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ownloads\light-blue-lines-powerpoint-templates-blue-business-finance-in-light-blue-backgrounds-for-powerpo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Приемы подготовки к ОГЭ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882094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устный счет</a:t>
            </a: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особое внимание геометрии</a:t>
            </a: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использование материалов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КИМов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систематическая работа по заполнению бланков</a:t>
            </a: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написание тестов с жестким ограничением времени</a:t>
            </a:r>
          </a:p>
          <a:p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постоянный контроль и анализ результатов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0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9614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Психологические рекомендации для учителей при подготовке к ОГЭ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2204864"/>
            <a:ext cx="8136904" cy="3433936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обмен положительным опытом с коллегами</a:t>
            </a:r>
          </a:p>
          <a:p>
            <a:pPr algn="l"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помочь подростку поверить в себя и в свои 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способности</a:t>
            </a:r>
          </a:p>
          <a:p>
            <a:pPr algn="l"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спокойно относиться к требованиям по 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процедуре подготовки и проведению ОГЭ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140</Words>
  <Application>Microsoft Office PowerPoint</Application>
  <PresentationFormat>Экран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Проблемы при подготовке к ОГЭ</vt:lpstr>
      <vt:lpstr>ОГЭ</vt:lpstr>
      <vt:lpstr>      консультации для слабых учащихся ( 1 часть)            консультации для сильных учащихся (2 часть)            индивидуальные консультации     </vt:lpstr>
      <vt:lpstr>Приемы подготовки к ОГЭ</vt:lpstr>
      <vt:lpstr>Психологические рекомендации для учителей при подготовке к ОГЭ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created xsi:type="dcterms:W3CDTF">2021-02-23T18:10:04Z</dcterms:created>
  <dcterms:modified xsi:type="dcterms:W3CDTF">2021-02-24T20:37:42Z</dcterms:modified>
</cp:coreProperties>
</file>