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11B3BDD-EFD2-475A-A0F4-EA675891B39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B3FF93B-F1B6-4237-B5EA-B74BAC19C9D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направления работы в обучении иностранному языку одаренных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3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dmin\Desktop\0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5"/>
            <a:ext cx="9144000" cy="646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84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268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273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dmin\Desktop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3020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49</TotalTime>
  <Words>9</Words>
  <Application>Microsoft Office PowerPoint</Application>
  <PresentationFormat>Экран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Аптека</vt:lpstr>
      <vt:lpstr>Основные направления работы в обучении иностранному языку одаренных детей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направления работы в обучении иностранному языку одаренных детей</dc:title>
  <dc:creator>Admin</dc:creator>
  <cp:lastModifiedBy>Admin</cp:lastModifiedBy>
  <cp:revision>2</cp:revision>
  <dcterms:created xsi:type="dcterms:W3CDTF">2021-11-09T19:41:39Z</dcterms:created>
  <dcterms:modified xsi:type="dcterms:W3CDTF">2021-11-09T20:31:36Z</dcterms:modified>
</cp:coreProperties>
</file>