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1" r:id="rId5"/>
    <p:sldId id="266" r:id="rId6"/>
    <p:sldId id="267" r:id="rId7"/>
    <p:sldId id="262" r:id="rId8"/>
    <p:sldId id="264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wheel spokes="8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049288"/>
          </a:xfrm>
        </p:spPr>
        <p:txBody>
          <a:bodyPr/>
          <a:lstStyle/>
          <a:p>
            <a:pPr algn="ctr"/>
            <a:r>
              <a:rPr lang="ru-RU" dirty="0" smtClean="0"/>
              <a:t>Кубанские умельцы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861048"/>
            <a:ext cx="6696744" cy="2664296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</a:t>
            </a:r>
            <a:r>
              <a:rPr lang="en-US" dirty="0" smtClean="0"/>
              <a:t> </a:t>
            </a:r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МБОУ СОШ №10</a:t>
            </a:r>
            <a:r>
              <a:rPr lang="ru-RU" sz="3600" dirty="0" smtClean="0"/>
              <a:t> </a:t>
            </a:r>
            <a:r>
              <a:rPr lang="ru-RU" sz="2400" dirty="0" smtClean="0"/>
              <a:t>ст. Павловская</a:t>
            </a:r>
          </a:p>
          <a:p>
            <a:r>
              <a:rPr lang="ru-RU" sz="2400" dirty="0" err="1" smtClean="0"/>
              <a:t>Посохова</a:t>
            </a:r>
            <a:r>
              <a:rPr lang="ru-RU" sz="2400" dirty="0" smtClean="0"/>
              <a:t> Наталья Анатольевна </a:t>
            </a:r>
            <a:endParaRPr lang="ru-RU" sz="3600" dirty="0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738415"/>
          </a:xfrm>
        </p:spPr>
        <p:txBody>
          <a:bodyPr>
            <a:normAutofit/>
          </a:bodyPr>
          <a:lstStyle/>
          <a:p>
            <a:r>
              <a:rPr lang="ru-RU" dirty="0" smtClean="0"/>
              <a:t>Вышивкой украшали</a:t>
            </a:r>
            <a:endParaRPr lang="ru-RU" dirty="0"/>
          </a:p>
        </p:txBody>
      </p:sp>
      <p:pic>
        <p:nvPicPr>
          <p:cNvPr id="31746" name="Picture 2" descr="C:\Users\Дом\Desktop\презентация\23449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4248472" cy="2563328"/>
          </a:xfrm>
          <a:prstGeom prst="rect">
            <a:avLst/>
          </a:prstGeom>
          <a:noFill/>
        </p:spPr>
      </p:pic>
      <p:pic>
        <p:nvPicPr>
          <p:cNvPr id="31747" name="Picture 3" descr="C:\Users\Дом\Desktop\презентация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96752"/>
            <a:ext cx="2664296" cy="2664296"/>
          </a:xfrm>
          <a:prstGeom prst="rect">
            <a:avLst/>
          </a:prstGeom>
          <a:noFill/>
        </p:spPr>
      </p:pic>
      <p:pic>
        <p:nvPicPr>
          <p:cNvPr id="31748" name="Picture 4" descr="C:\Users\Дом\Desktop\презентация\5e466317a48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365104"/>
            <a:ext cx="4579177" cy="2492896"/>
          </a:xfrm>
          <a:prstGeom prst="rect">
            <a:avLst/>
          </a:prstGeom>
          <a:noFill/>
        </p:spPr>
      </p:pic>
      <p:pic>
        <p:nvPicPr>
          <p:cNvPr id="31750" name="Picture 6" descr="http://vishivaem.ru/upload/information_system_15/1/3/3/item_133/information_items_1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437112"/>
            <a:ext cx="3270135" cy="242088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79712" y="69269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Рушники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6926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Одежду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84168" y="39330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Скатерти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789040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Убранство кроватей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dirty="0" smtClean="0"/>
              <a:t>Деревообработка</a:t>
            </a:r>
            <a:endParaRPr lang="ru-RU" dirty="0"/>
          </a:p>
        </p:txBody>
      </p:sp>
      <p:pic>
        <p:nvPicPr>
          <p:cNvPr id="4" name="Содержимое 3" descr="610x406_Quality97_650x433_Quality97_AD_IMG_4780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1844" y="1557552"/>
            <a:ext cx="7380312" cy="4463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105273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smtClean="0"/>
              <a:t>Изделия из дерева</a:t>
            </a:r>
            <a:endParaRPr lang="ru-RU" dirty="0"/>
          </a:p>
        </p:txBody>
      </p:sp>
      <p:pic>
        <p:nvPicPr>
          <p:cNvPr id="4" name="Содержимое 3" descr="2-izdeliya-iz-dereva-posuda-iz-dereva-ukrai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3986617" cy="2088231"/>
          </a:xfrm>
        </p:spPr>
      </p:pic>
      <p:pic>
        <p:nvPicPr>
          <p:cNvPr id="1026" name="Picture 2" descr="C:\Users\Дом\Desktop\презентация\14996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55887"/>
            <a:ext cx="1872208" cy="2802113"/>
          </a:xfrm>
          <a:prstGeom prst="rect">
            <a:avLst/>
          </a:prstGeom>
          <a:noFill/>
        </p:spPr>
      </p:pic>
      <p:pic>
        <p:nvPicPr>
          <p:cNvPr id="1028" name="Picture 4" descr="C:\Users\Дом\Desktop\презентация\16061402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13763"/>
            <a:ext cx="2555776" cy="2544237"/>
          </a:xfrm>
          <a:prstGeom prst="rect">
            <a:avLst/>
          </a:prstGeom>
          <a:noFill/>
        </p:spPr>
      </p:pic>
      <p:pic>
        <p:nvPicPr>
          <p:cNvPr id="1029" name="Picture 5" descr="C:\Users\Дом\Desktop\презентация\ntktu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581128"/>
            <a:ext cx="3600400" cy="205149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87624" y="54868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Посуда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0152" y="69269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Мебель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371703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Колесо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357301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   Наличник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400506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Телега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://ltvl.ru/image/cache/data-sunduk-sostarenniy-1100x9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124744"/>
            <a:ext cx="3168352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err="1" smtClean="0"/>
              <a:t>Лозоплетение</a:t>
            </a:r>
            <a:endParaRPr lang="ru-RU" dirty="0"/>
          </a:p>
        </p:txBody>
      </p:sp>
      <p:pic>
        <p:nvPicPr>
          <p:cNvPr id="5121" name="Picture 1" descr="C:\Users\Дом\Desktop\презентация\iStock_000011276866XSma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668344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95536" y="692696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Изделия из лозы и соломы</a:t>
            </a:r>
            <a:endParaRPr lang="ru-RU" dirty="0"/>
          </a:p>
        </p:txBody>
      </p:sp>
      <p:pic>
        <p:nvPicPr>
          <p:cNvPr id="4" name="Содержимое 3" descr="80a4307d896232079a4869faf9988af3.jpg.1024x768_q85_upsca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5004048" cy="2592288"/>
          </a:xfrm>
        </p:spPr>
      </p:pic>
      <p:pic>
        <p:nvPicPr>
          <p:cNvPr id="4098" name="Picture 2" descr="C:\Users\Дом\Desktop\презентация\18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412776"/>
            <a:ext cx="2792420" cy="4968552"/>
          </a:xfrm>
          <a:prstGeom prst="rect">
            <a:avLst/>
          </a:prstGeom>
          <a:noFill/>
        </p:spPr>
      </p:pic>
      <p:pic>
        <p:nvPicPr>
          <p:cNvPr id="4100" name="Picture 4" descr="C:\Users\Дом\Desktop\презентация\лозоплетение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58270"/>
            <a:ext cx="3888432" cy="229973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47664" y="90872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Корзины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407707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Мебель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90872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Игрушки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dirty="0" smtClean="0"/>
              <a:t>Обработка кожи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40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	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3" name="Picture 1" descr="C:\Users\Дом\Desktop\презентация\s_FE95EBC1-3420-400D-8ABD-AC9EDED56EF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0888"/>
            <a:ext cx="3312368" cy="3870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Дом\Desktop\презентация\154433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20888"/>
            <a:ext cx="331236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6" name="AutoShape 4" descr="http://www.effect-kms.ru/pic/large-31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Дом\Desktop\презентация\large-31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0327" y="1988840"/>
            <a:ext cx="2503673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638132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Седло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558924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Сбруя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623731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Сапоги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116205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Умельцы станицы Павловской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3200" dirty="0" err="1"/>
              <a:t>Белик</a:t>
            </a:r>
            <a:r>
              <a:rPr lang="ru-RU" sz="3200" dirty="0"/>
              <a:t> Светлана Леонидовна</a:t>
            </a:r>
          </a:p>
          <a:p>
            <a:r>
              <a:rPr lang="ru-RU" sz="3200" dirty="0"/>
              <a:t>(вышивка крестом).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3880196" cy="51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73942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332656"/>
            <a:ext cx="5486400" cy="1364483"/>
          </a:xfrm>
        </p:spPr>
        <p:txBody>
          <a:bodyPr>
            <a:noAutofit/>
          </a:bodyPr>
          <a:lstStyle/>
          <a:p>
            <a:r>
              <a:rPr lang="ru-RU" sz="3600" dirty="0"/>
              <a:t>«Старый город»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17" b="1817"/>
          <a:stretch>
            <a:fillRect/>
          </a:stretch>
        </p:blipFill>
        <p:spPr bwMode="auto">
          <a:xfrm>
            <a:off x="539552" y="1196752"/>
            <a:ext cx="8280920" cy="529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386767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5696" y="0"/>
            <a:ext cx="5486400" cy="1436491"/>
          </a:xfrm>
        </p:spPr>
        <p:txBody>
          <a:bodyPr>
            <a:noAutofit/>
          </a:bodyPr>
          <a:lstStyle/>
          <a:p>
            <a:r>
              <a:rPr lang="ru-RU" sz="3600" dirty="0"/>
              <a:t>«Золотая осень»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71" b="5271"/>
          <a:stretch>
            <a:fillRect/>
          </a:stretch>
        </p:blipFill>
        <p:spPr bwMode="auto">
          <a:xfrm>
            <a:off x="1115616" y="1340768"/>
            <a:ext cx="7427139" cy="5364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7365635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3600" dirty="0"/>
              <a:t>Алексеенко Федор Дмитриевич</a:t>
            </a:r>
          </a:p>
          <a:p>
            <a:r>
              <a:rPr lang="ru-RU" sz="3600" dirty="0"/>
              <a:t>(художник)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980728"/>
            <a:ext cx="5140499" cy="51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824374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Цели урока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36544"/>
          </a:xfrm>
        </p:spPr>
        <p:txBody>
          <a:bodyPr>
            <a:normAutofit/>
          </a:bodyPr>
          <a:lstStyle/>
          <a:p>
            <a:pPr>
              <a:buClr>
                <a:schemeClr val="bg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Ознакомиться с видами ремёсел на Кубани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Развивать любознательность, расширять кругозор, знания старины, творчество, трудовые навыки и умения 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Воспитывать чувство гордости и патриотизма за свой край, уважение к людям </a:t>
            </a:r>
            <a:r>
              <a:rPr lang="ru-RU" smtClean="0"/>
              <a:t>различных профессий.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33"/>
            <a:ext cx="5486400" cy="936104"/>
          </a:xfrm>
        </p:spPr>
        <p:txBody>
          <a:bodyPr>
            <a:noAutofit/>
          </a:bodyPr>
          <a:lstStyle/>
          <a:p>
            <a:r>
              <a:rPr lang="ru-RU" sz="3600" dirty="0"/>
              <a:t>«Мостик»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22" b="5222"/>
          <a:stretch>
            <a:fillRect/>
          </a:stretch>
        </p:blipFill>
        <p:spPr bwMode="auto">
          <a:xfrm>
            <a:off x="440952" y="1196753"/>
            <a:ext cx="816349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310626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33"/>
            <a:ext cx="5486400" cy="864096"/>
          </a:xfrm>
        </p:spPr>
        <p:txBody>
          <a:bodyPr>
            <a:noAutofit/>
          </a:bodyPr>
          <a:lstStyle/>
          <a:p>
            <a:r>
              <a:rPr lang="ru-RU" sz="3600" dirty="0"/>
              <a:t>«Зима»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82" b="13982"/>
          <a:stretch>
            <a:fillRect/>
          </a:stretch>
        </p:blipFill>
        <p:spPr bwMode="auto">
          <a:xfrm>
            <a:off x="406616" y="1052736"/>
            <a:ext cx="8224788" cy="558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404887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3200" dirty="0"/>
              <a:t>Натальный Борис Вячеславович</a:t>
            </a:r>
          </a:p>
          <a:p>
            <a:r>
              <a:rPr lang="ru-RU" sz="3200" dirty="0"/>
              <a:t>(мастер </a:t>
            </a:r>
            <a:r>
              <a:rPr lang="ru-RU" sz="3200" dirty="0" smtClean="0"/>
              <a:t>резьбы по </a:t>
            </a:r>
            <a:r>
              <a:rPr lang="ru-RU" sz="3200" dirty="0"/>
              <a:t>дереву)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84784"/>
            <a:ext cx="4812010" cy="43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291326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Полочка для классных журналов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3" b="1893"/>
          <a:stretch>
            <a:fillRect/>
          </a:stretch>
        </p:blipFill>
        <p:spPr bwMode="auto">
          <a:xfrm>
            <a:off x="1331640" y="1916832"/>
            <a:ext cx="6629535" cy="47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415914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33"/>
            <a:ext cx="5486400" cy="864096"/>
          </a:xfrm>
        </p:spPr>
        <p:txBody>
          <a:bodyPr>
            <a:noAutofit/>
          </a:bodyPr>
          <a:lstStyle/>
          <a:p>
            <a:r>
              <a:rPr lang="ru-RU" sz="3600" dirty="0"/>
              <a:t>Шахматный стол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8" r="1968"/>
          <a:stretch>
            <a:fillRect/>
          </a:stretch>
        </p:blipFill>
        <p:spPr bwMode="auto">
          <a:xfrm>
            <a:off x="467544" y="980728"/>
            <a:ext cx="813690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249981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3600" dirty="0"/>
              <a:t>Пархоменко  Ирина Сергеевна</a:t>
            </a:r>
          </a:p>
          <a:p>
            <a:r>
              <a:rPr lang="ru-RU" sz="3600" dirty="0"/>
              <a:t>(картины из ткани)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5587663" cy="42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406767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70" name="Picture 6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2" r="1482"/>
          <a:stretch>
            <a:fillRect/>
          </a:stretch>
        </p:blipFill>
        <p:spPr bwMode="auto">
          <a:xfrm>
            <a:off x="1259632" y="620688"/>
            <a:ext cx="6878765" cy="49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597883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620688"/>
            <a:ext cx="3008313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Петушок</a:t>
            </a:r>
            <a:r>
              <a:rPr lang="ru-RU" sz="3600" dirty="0" smtClean="0"/>
              <a:t>»</a:t>
            </a:r>
            <a:br>
              <a:rPr lang="ru-RU" sz="36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3200" dirty="0" err="1"/>
              <a:t>Каленчук</a:t>
            </a:r>
            <a:r>
              <a:rPr lang="ru-RU" sz="3200" dirty="0"/>
              <a:t> Нина Дмитриевна</a:t>
            </a:r>
          </a:p>
          <a:p>
            <a:r>
              <a:rPr lang="ru-RU" sz="3200" dirty="0"/>
              <a:t>(</a:t>
            </a:r>
            <a:r>
              <a:rPr lang="ru-RU" sz="3200" dirty="0" err="1"/>
              <a:t>лозоплетение</a:t>
            </a:r>
            <a:r>
              <a:rPr lang="ru-RU" sz="3200" dirty="0"/>
              <a:t>)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4"/>
            <a:ext cx="5674490" cy="482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613719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332657"/>
            <a:ext cx="5486400" cy="864096"/>
          </a:xfrm>
        </p:spPr>
        <p:txBody>
          <a:bodyPr>
            <a:noAutofit/>
          </a:bodyPr>
          <a:lstStyle/>
          <a:p>
            <a:r>
              <a:rPr lang="ru-RU" sz="3600" dirty="0"/>
              <a:t>«Куклы»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2" b="1822"/>
          <a:stretch>
            <a:fillRect/>
          </a:stretch>
        </p:blipFill>
        <p:spPr bwMode="auto">
          <a:xfrm>
            <a:off x="976408" y="1340768"/>
            <a:ext cx="707893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188551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Расшифруйте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3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err="1" smtClean="0">
                <a:solidFill>
                  <a:srgbClr val="002060"/>
                </a:solidFill>
              </a:rPr>
              <a:t>ГОН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пле</a:t>
            </a:r>
            <a:r>
              <a:rPr lang="ru-RU" sz="4000" b="1" dirty="0" err="1" smtClean="0">
                <a:solidFill>
                  <a:srgbClr val="002060"/>
                </a:solidFill>
              </a:rPr>
              <a:t>вы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те</a:t>
            </a:r>
            <a:r>
              <a:rPr lang="ru-RU" sz="4000" b="1" dirty="0" err="1" smtClean="0">
                <a:solidFill>
                  <a:srgbClr val="002060"/>
                </a:solidFill>
              </a:rPr>
              <a:t>ЧАРшивНОЕка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ние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20483" name="Picture 3" descr="http://tatyana-design.ru/blog/uploads/posts/2015-02/1424293797_keramika_zolotoy_ordy_g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3203848" cy="3573016"/>
          </a:xfrm>
          <a:prstGeom prst="rect">
            <a:avLst/>
          </a:prstGeom>
          <a:noFill/>
        </p:spPr>
      </p:pic>
      <p:pic>
        <p:nvPicPr>
          <p:cNvPr id="20484" name="Picture 4" descr="C:\Users\Дом\Desktop\презентация\23449-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284985"/>
            <a:ext cx="3024336" cy="3573016"/>
          </a:xfrm>
          <a:prstGeom prst="rect">
            <a:avLst/>
          </a:prstGeom>
          <a:noFill/>
        </p:spPr>
      </p:pic>
      <p:pic>
        <p:nvPicPr>
          <p:cNvPr id="20485" name="Picture 5" descr="C:\Users\Дом\Desktop\презентация\80a4307d896232079a4869faf9988af3.jpg.1024x768_q85_upsca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284984"/>
            <a:ext cx="2915816" cy="35730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r>
              <a:rPr lang="ru-RU" dirty="0" smtClean="0"/>
              <a:t>Гончарное ремесло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472648"/>
          </a:xfrm>
        </p:spPr>
        <p:txBody>
          <a:bodyPr/>
          <a:lstStyle/>
          <a:p>
            <a:pPr marL="179388" indent="-42863">
              <a:buNone/>
            </a:pPr>
            <a:r>
              <a:rPr lang="ru-RU" dirty="0" smtClean="0">
                <a:solidFill>
                  <a:srgbClr val="002060"/>
                </a:solidFill>
              </a:rPr>
              <a:t>		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8435" name="Picture 3" descr="C:\Users\Дом\Desktop\презентация\NI1lWP5yME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8415"/>
            <a:ext cx="4788024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 descr="http://i.uralweb.ru/albums/fotos/s/726/72641abb8594b7cb2526bd09463727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24944"/>
            <a:ext cx="4716016" cy="3933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dirty="0" smtClean="0"/>
              <a:t>Изделия из глины</a:t>
            </a:r>
            <a:endParaRPr lang="ru-RU" dirty="0"/>
          </a:p>
        </p:txBody>
      </p:sp>
      <p:pic>
        <p:nvPicPr>
          <p:cNvPr id="24578" name="Picture 2" descr="C:\Users\Дом\Desktop\презентация\makitra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628800"/>
            <a:ext cx="3059832" cy="27363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27584" y="1052736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Посуда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4579" name="Picture 3" descr="C:\Users\Дом\Desktop\презентация\51cb4-img024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80" y="1628800"/>
            <a:ext cx="2880320" cy="2736304"/>
          </a:xfrm>
          <a:prstGeom prst="rect">
            <a:avLst/>
          </a:prstGeom>
          <a:noFill/>
        </p:spPr>
      </p:pic>
      <p:pic>
        <p:nvPicPr>
          <p:cNvPr id="24582" name="Picture 6" descr="http://cs2.livemaster.ru/foto/large/a261152475--posuda-goncharnaya-posuda-n8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628800"/>
            <a:ext cx="3312368" cy="273630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331640" y="436510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Черепица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4583" name="Picture 7" descr="C:\Users\Дом\Desktop\презентация\1931433-details-of-an-old-roof-with-reddish-til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41168"/>
            <a:ext cx="4392488" cy="191683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588224" y="436510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Кирпич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4584" name="Picture 8" descr="C:\Users\Дом\Desktop\презентация\zMcb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941168"/>
            <a:ext cx="3491880" cy="191683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dirty="0" smtClean="0"/>
              <a:t>Кузнечное ремесло</a:t>
            </a:r>
            <a:endParaRPr lang="ru-RU" dirty="0"/>
          </a:p>
        </p:txBody>
      </p:sp>
      <p:pic>
        <p:nvPicPr>
          <p:cNvPr id="6" name="Содержимое 5" descr="0fee9511f99657c04e542bef8a9a3e4a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63258" y="1372167"/>
            <a:ext cx="5364088" cy="42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558924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	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Кузнечные изделия</a:t>
            </a:r>
            <a:endParaRPr lang="ru-RU" dirty="0"/>
          </a:p>
        </p:txBody>
      </p:sp>
      <p:pic>
        <p:nvPicPr>
          <p:cNvPr id="17409" name="Picture 1" descr="C:\Users\Дом\Desktop\презентация\2a479e957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268760"/>
            <a:ext cx="4283968" cy="25922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76470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Подковы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76470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Орудия труда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400506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Оружие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7411" name="AutoShape 3" descr="https://otvet.imgsmail.ru/download/67f41b478ea58aaccee3233c694f9a35_i-97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Содержимое 10" descr="67f41b478ea58aaccee3233c694f9a35_i-973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268760"/>
            <a:ext cx="4427984" cy="2618909"/>
          </a:xfrm>
        </p:spPr>
      </p:pic>
      <p:sp>
        <p:nvSpPr>
          <p:cNvPr id="17413" name="AutoShape 5" descr="https://forum-antikvariat.ru/uploads/post-413-11684416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Дом\Desktop\презентация\post-413-11684416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0"/>
            <a:ext cx="4644008" cy="234888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04048" y="3933056"/>
            <a:ext cx="4139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Художественная ковка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Дом\Desktop\презентация\18-09-3915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3499" y="4509120"/>
            <a:ext cx="4430501" cy="234888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Ткачество</a:t>
            </a:r>
            <a:endParaRPr lang="ru-RU" dirty="0"/>
          </a:p>
        </p:txBody>
      </p:sp>
      <p:pic>
        <p:nvPicPr>
          <p:cNvPr id="4" name="Содержимое 3" descr="tkachiha_za_rabotoy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980728"/>
            <a:ext cx="550401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9512" y="1196752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	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52128"/>
          </a:xfrm>
        </p:spPr>
        <p:txBody>
          <a:bodyPr/>
          <a:lstStyle/>
          <a:p>
            <a:r>
              <a:rPr lang="ru-RU" dirty="0" smtClean="0"/>
              <a:t>Вышивка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3168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	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5604" name="Picture 4" descr="http://www.agregator.pro/foto/svadba-v-malinovke-na-ukraine-vyishyut-polutorakil.783305.2012_08_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5034136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://vishivochka.at.ua/_ph/15/2/58900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629025"/>
            <a:ext cx="4762500" cy="322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9">
      <a:dk1>
        <a:srgbClr val="FFF998"/>
      </a:dk1>
      <a:lt1>
        <a:sysClr val="window" lastClr="FFFFFF"/>
      </a:lt1>
      <a:dk2>
        <a:srgbClr val="0BD0D9"/>
      </a:dk2>
      <a:lt2>
        <a:srgbClr val="DBF5F9"/>
      </a:lt2>
      <a:accent1>
        <a:srgbClr val="FFF654"/>
      </a:accent1>
      <a:accent2>
        <a:srgbClr val="85DFD0"/>
      </a:accent2>
      <a:accent3>
        <a:srgbClr val="0BD0D9"/>
      </a:accent3>
      <a:accent4>
        <a:srgbClr val="10CF9B"/>
      </a:accent4>
      <a:accent5>
        <a:srgbClr val="7CCA62"/>
      </a:accent5>
      <a:accent6>
        <a:srgbClr val="0BD0D9"/>
      </a:accent6>
      <a:hlink>
        <a:srgbClr val="FFF654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468</TotalTime>
  <Words>181</Words>
  <Application>Microsoft Office PowerPoint</Application>
  <PresentationFormat>Экран (4:3)</PresentationFormat>
  <Paragraphs>82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Апекс</vt:lpstr>
      <vt:lpstr>Кубанские умельцы </vt:lpstr>
      <vt:lpstr>Цели урока</vt:lpstr>
      <vt:lpstr>Расшифруйте</vt:lpstr>
      <vt:lpstr>Гончарное ремесло</vt:lpstr>
      <vt:lpstr>Изделия из глины</vt:lpstr>
      <vt:lpstr>Кузнечное ремесло</vt:lpstr>
      <vt:lpstr>Кузнечные изделия</vt:lpstr>
      <vt:lpstr>Ткачество</vt:lpstr>
      <vt:lpstr>Вышивка</vt:lpstr>
      <vt:lpstr>Вышивкой украшали</vt:lpstr>
      <vt:lpstr>Деревообработка</vt:lpstr>
      <vt:lpstr>Изделия из дерева</vt:lpstr>
      <vt:lpstr>Лозоплетение</vt:lpstr>
      <vt:lpstr>Изделия из лозы и соломы</vt:lpstr>
      <vt:lpstr>Обработка кожи</vt:lpstr>
      <vt:lpstr>Умельцы станицы Павловской </vt:lpstr>
      <vt:lpstr>  </vt:lpstr>
      <vt:lpstr> </vt:lpstr>
      <vt:lpstr> </vt:lpstr>
      <vt:lpstr>           </vt:lpstr>
      <vt:lpstr> </vt:lpstr>
      <vt:lpstr> </vt:lpstr>
      <vt:lpstr>            </vt:lpstr>
      <vt:lpstr> </vt:lpstr>
      <vt:lpstr> </vt:lpstr>
      <vt:lpstr> </vt:lpstr>
      <vt:lpstr> «Петушок»  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ремесла на Кубани</dc:title>
  <dc:creator>Дом</dc:creator>
  <cp:lastModifiedBy>1</cp:lastModifiedBy>
  <cp:revision>55</cp:revision>
  <cp:lastPrinted>2018-02-14T15:16:41Z</cp:lastPrinted>
  <dcterms:created xsi:type="dcterms:W3CDTF">2015-12-26T17:18:44Z</dcterms:created>
  <dcterms:modified xsi:type="dcterms:W3CDTF">2019-01-21T16:45:37Z</dcterms:modified>
</cp:coreProperties>
</file>