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44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F38EE-8ADD-4737-8CE9-D5AC3F883E3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33280-EB74-433F-882A-6347318B9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36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Мир, в котором мы живем, огромен, разнообразен и очень интересен. Устроен он чрезвычайно сложно, и вместе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стем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во всем имеется строгий порядок, который управляется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поддерживается определенными законами.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698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Счастье – это внутреннее состояние человека, ощущение радости, удовлетворения. Хотя, конечно, оно зависит и от внешнего мира: от того, здоровы ли наши родные, имеем ли мы все необходимое для жизни, иногда даже от погоды.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355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и внешний мир зависит от нашего внутреннего состояния, наших чувств: несчастный, злой человек разрушает все, обижает всех, даже близких и дорогих людей, а добрый человек, излучающий мир и радость вокруг себя, восстанавливает разрушенное, утешает страдающих, помогает нуждающимся.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916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Внутренний мир невидим, но проявляется в поступках, накладывает отпечаток на всю жизнь человека, даже на внешний облик: отражается на лице в его взгляде, в одежде, жестах.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573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Иногда люди не видят ничего хорошего, а только дурное. Зло уродует человека, а любовь его преображает.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97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Мир внешний, видимый называется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материальным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или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физическим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851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есть еще и невидимый,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духовный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(от слова «дух»)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Он также может быть внешним по отношению к человеку (мир невидимых существ – духов, добрых или злых).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2945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человек имеет духовный мир и внутри себя. Он связан с верой в Бога, получением знаний о Боге, служением Ему.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803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Внутренний и внешний, духовный и физический миры реально (действительно) существуют и составляют единое целое – сложный, богатый мир, в котором мы живем и частью которого мы являемся.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270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Мир, который нас окружает, - это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мир внешний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или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окружающий мир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Он велик и удивительно богат.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83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не менее богат и интересен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внутренний мир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человека. Каждую минуту человек о чем-то думает, что-то чувствует, например, радуется и хочет поделиться своей радостью с другом.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218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Именно внутри человека рождается какой-нибудь замечательный замысел, и только потом этот человек воплощает его, создавая книгу, песню или картину. Так мысль и желание одного человека пополняют наш общий внешний мир.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561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Внешний мир – видимый, его можно увидеть, потрогать, услышать.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099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Мир так велик, что мы можем видеть только незначительную часть того, что в нем происходит. О других событиях, которые совершаются очень далеко от нас, мы узнаем из газет, книг, журналов, телепередач, радиопередач.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129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Благодаря тому, что люди умеют передавать свои знания, впечатления друг другу, распространяются знания о внешнем и даже внутреннем мире. Мы даже можем узнать, что происходило на земле тысячи лет назад.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683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что такое узнать? Это значит, что какие-то знания становятся нашим достоянием, но не в виде книг,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видеонакопителей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которые мы приобретаем. Какую-то часть сведений, для нас важных, мы принимаем в наш внутренний мир, запоминаем и можем ими пользоваться, когда захотим. Так мир внешний переходит в мир внутренний. Они оба важны для человека, вместе они составляют его жизнь. Но внутреннее оказывается важнее, чем внешнее.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5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 чего зависит счастье человека? Что важнее для счастья: внутренний или внешний мир?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33280-EB74-433F-882A-6347318B9E2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590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08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57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32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3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56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13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4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41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08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61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94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30B9113-B67F-4F74-8B3B-25485FABD9B5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B96E7D3-4EC7-49F8-A751-7636212560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7772400" cy="1470025"/>
          </a:xfrm>
        </p:spPr>
        <p:txBody>
          <a:bodyPr/>
          <a:lstStyle/>
          <a:p>
            <a:r>
              <a:rPr 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S Yermak_D" panose="03000000000600000000" pitchFamily="66" charset="-52"/>
              </a:rPr>
              <a:t>Мир </a:t>
            </a:r>
            <a:br>
              <a:rPr 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S Yermak_D" panose="03000000000600000000" pitchFamily="66" charset="-52"/>
              </a:rPr>
            </a:br>
            <a:r>
              <a:rPr 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S Yermak_D" panose="03000000000600000000" pitchFamily="66" charset="-52"/>
              </a:rPr>
              <a:t>внешний </a:t>
            </a:r>
            <a:br>
              <a:rPr 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S Yermak_D" panose="03000000000600000000" pitchFamily="66" charset="-52"/>
              </a:rPr>
            </a:br>
            <a:r>
              <a:rPr 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S Yermak_D" panose="03000000000600000000" pitchFamily="66" charset="-52"/>
              </a:rPr>
              <a:t>и </a:t>
            </a:r>
            <a:br>
              <a:rPr 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S Yermak_D" panose="03000000000600000000" pitchFamily="66" charset="-52"/>
              </a:rPr>
            </a:br>
            <a:r>
              <a:rPr lang="ru-RU" sz="7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S Yermak_D" panose="03000000000600000000" pitchFamily="66" charset="-52"/>
              </a:rPr>
              <a:t>внутренний</a:t>
            </a:r>
            <a:endParaRPr lang="ru-RU" sz="72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S Yermak_D" panose="03000000000600000000" pitchFamily="66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589240"/>
            <a:ext cx="6400800" cy="128985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Урок ОПК №2</a:t>
            </a:r>
          </a:p>
          <a:p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2 класс</a:t>
            </a:r>
          </a:p>
          <a:p>
            <a:r>
              <a:rPr lang="ru-RU" sz="1800" b="1" dirty="0" err="1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Закутская</a:t>
            </a: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anose="02000503020000020003" pitchFamily="2" charset="0"/>
              </a:rPr>
              <a:t> Н.Д.</a:t>
            </a:r>
            <a:endParaRPr lang="ru-RU" sz="18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72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940" y="91322"/>
            <a:ext cx="8302127" cy="657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90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50913"/>
            <a:ext cx="6912768" cy="6651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63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19" y="189533"/>
            <a:ext cx="3819841" cy="395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3848" y="2308691"/>
            <a:ext cx="5715000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94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35" y="696872"/>
            <a:ext cx="9026930" cy="532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8" y="1845496"/>
            <a:ext cx="9137865" cy="380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33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43" y="333148"/>
            <a:ext cx="9101546" cy="622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28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473" y="190505"/>
            <a:ext cx="9022403" cy="645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21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448" y="135876"/>
            <a:ext cx="7983031" cy="659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27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574" y="98171"/>
            <a:ext cx="8808913" cy="660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21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Ангел в НЕБЕ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642" y="116632"/>
            <a:ext cx="8960209" cy="5616624"/>
          </a:xfrm>
        </p:spPr>
      </p:pic>
      <p:sp>
        <p:nvSpPr>
          <p:cNvPr id="5" name="TextBox 4"/>
          <p:cNvSpPr txBox="1"/>
          <p:nvPr/>
        </p:nvSpPr>
        <p:spPr>
          <a:xfrm>
            <a:off x="251520" y="5913630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Мир материальный превращается в духовный «Ангел в небе»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5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2" y="116632"/>
            <a:ext cx="8948992" cy="662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44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слова и понятия</a:t>
            </a:r>
            <a:endParaRPr lang="ru-RU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Духовный, внутренний мир.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Материальный, физический мир.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694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Проверим себя</a:t>
            </a:r>
            <a:endParaRPr lang="ru-RU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289451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Мир внешний -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окружающий мир. Физический мир можно увидеть, потрогать.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Внутренний мир человека -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невидимый мир: мысли, чувства, убеждения, настроения, желания.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Духовный мир -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связанный с духовными явлениями, с верой в Бога и служением ему.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Внешний и внутренний, физический и духовный миры составляют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единое целое.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980728"/>
            <a:ext cx="4536504" cy="50405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07772"/>
            <a:ext cx="8064896" cy="50405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2132856"/>
            <a:ext cx="2160240" cy="50405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637318"/>
            <a:ext cx="8424936" cy="100770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96004" y="3861048"/>
            <a:ext cx="4536504" cy="50405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365104"/>
            <a:ext cx="8208980" cy="50405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88224" y="5661248"/>
            <a:ext cx="1647800" cy="50405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6309320"/>
            <a:ext cx="1863824" cy="50405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6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856984" cy="572149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ты относишь к своему внутреннему, а что – к внешнему миру?</a:t>
            </a:r>
          </a:p>
          <a:p>
            <a:pPr marL="514350" indent="-514350">
              <a:buAutoNum type="arabicPeriod"/>
            </a:pP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ты понимаешь слова «материальный мир», «физический мир», «духовный мир»?</a:t>
            </a:r>
          </a:p>
          <a:p>
            <a:pPr marL="0" indent="0">
              <a:buNone/>
            </a:pP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С чем связываешь ты свое счастье?   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Зависит ли оно от счастья других людей?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716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54077"/>
            <a:ext cx="8822972" cy="660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01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81449"/>
            <a:ext cx="6624736" cy="673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9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928" y="260647"/>
            <a:ext cx="4199694" cy="38465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7" y="189863"/>
            <a:ext cx="4313895" cy="36699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2529735"/>
            <a:ext cx="4238127" cy="43174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00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836" y="113534"/>
            <a:ext cx="8876397" cy="666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90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2656"/>
            <a:ext cx="9145575" cy="614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76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034" y="82451"/>
            <a:ext cx="8868002" cy="655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34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133" y="116632"/>
            <a:ext cx="6983677" cy="660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21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8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Тема87</Template>
  <TotalTime>184</TotalTime>
  <Words>715</Words>
  <Application>Microsoft Office PowerPoint</Application>
  <PresentationFormat>Экран (4:3)</PresentationFormat>
  <Paragraphs>53</Paragraphs>
  <Slides>22</Slides>
  <Notes>17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Тема87</vt:lpstr>
      <vt:lpstr>Мир  внешний  и  внутренний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Новые слова и понятия</vt:lpstr>
      <vt:lpstr>Проверим себя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 внешний  и  внутренний</dc:title>
  <dc:creator>Пользователь</dc:creator>
  <cp:lastModifiedBy>Светлана</cp:lastModifiedBy>
  <cp:revision>18</cp:revision>
  <dcterms:created xsi:type="dcterms:W3CDTF">2015-06-28T12:27:58Z</dcterms:created>
  <dcterms:modified xsi:type="dcterms:W3CDTF">2015-06-30T14:28:08Z</dcterms:modified>
</cp:coreProperties>
</file>